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8" r:id="rId1"/>
  </p:sldMasterIdLst>
  <p:notesMasterIdLst>
    <p:notesMasterId r:id="rId39"/>
  </p:notesMasterIdLst>
  <p:sldIdLst>
    <p:sldId id="258" r:id="rId2"/>
    <p:sldId id="260" r:id="rId3"/>
    <p:sldId id="305" r:id="rId4"/>
    <p:sldId id="28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6" r:id="rId18"/>
    <p:sldId id="277" r:id="rId19"/>
    <p:sldId id="278" r:id="rId20"/>
    <p:sldId id="281" r:id="rId21"/>
    <p:sldId id="285" r:id="rId22"/>
    <p:sldId id="284" r:id="rId23"/>
    <p:sldId id="279" r:id="rId24"/>
    <p:sldId id="282" r:id="rId25"/>
    <p:sldId id="287" r:id="rId26"/>
    <p:sldId id="283" r:id="rId27"/>
    <p:sldId id="288" r:id="rId28"/>
    <p:sldId id="289" r:id="rId29"/>
    <p:sldId id="292" r:id="rId30"/>
    <p:sldId id="290" r:id="rId31"/>
    <p:sldId id="293" r:id="rId32"/>
    <p:sldId id="294" r:id="rId33"/>
    <p:sldId id="296" r:id="rId34"/>
    <p:sldId id="295" r:id="rId35"/>
    <p:sldId id="299" r:id="rId36"/>
    <p:sldId id="298" r:id="rId37"/>
    <p:sldId id="30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752"/>
  </p:normalViewPr>
  <p:slideViewPr>
    <p:cSldViewPr snapToGrid="0" snapToObjects="1">
      <p:cViewPr>
        <p:scale>
          <a:sx n="99" d="100"/>
          <a:sy n="99" d="100"/>
        </p:scale>
        <p:origin x="1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Simulator of 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71FED87D-B08E-AB44-801E-201465079AF7}" type="presOf" srcId="{93748687-9CBD-CF4E-9C8D-C5E8A7B0000C}" destId="{04B200B3-7D21-3F4A-8AB0-23A2594FFFCA}" srcOrd="1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7A57BFAF-9521-2949-B472-26D7817A3732}" type="presOf" srcId="{5F6C67CD-5579-9741-9E84-FC6AC01ED266}" destId="{A74F9178-136D-2F40-99B7-DD97A2855558}" srcOrd="0" destOrd="0" presId="urn:microsoft.com/office/officeart/2005/8/layout/cycle2"/>
    <dgm:cxn modelId="{AD67600F-99BD-BB44-86EF-B67944583911}" type="presOf" srcId="{65DC7513-1618-C046-BF9A-44ED958A5284}" destId="{C571D1BF-8A86-CD4D-93A6-079387EBF332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D075D756-2157-5940-93BC-A1CDF549AED1}" type="presOf" srcId="{C1496ABB-B3E2-C646-87C6-C7A8AF53929B}" destId="{481DDB52-2DAA-FE47-B3D5-D6CF6776E12A}" srcOrd="0" destOrd="0" presId="urn:microsoft.com/office/officeart/2005/8/layout/cycle2"/>
    <dgm:cxn modelId="{0543A9F5-18FD-5044-9A61-CF529AD4B86C}" type="presOf" srcId="{6B479E41-6559-DD4A-8238-1D2A44560648}" destId="{BDCC0922-66DF-2143-B9D1-BD62E5D8E05A}" srcOrd="1" destOrd="0" presId="urn:microsoft.com/office/officeart/2005/8/layout/cycle2"/>
    <dgm:cxn modelId="{8EFA1D40-E1ED-2244-BE46-58466F0AA211}" type="presOf" srcId="{FCAA90DF-EE76-A24B-ABA9-CDC5D8C20BB9}" destId="{826B49C6-AB5D-C849-93B1-934C0B6C9403}" srcOrd="0" destOrd="0" presId="urn:microsoft.com/office/officeart/2005/8/layout/cycle2"/>
    <dgm:cxn modelId="{1F64D474-D577-0B49-BC99-7AEE976E30A0}" type="presOf" srcId="{65DC7513-1618-C046-BF9A-44ED958A5284}" destId="{611AA35D-A5F8-D145-BB94-5E5FED970ED1}" srcOrd="1" destOrd="0" presId="urn:microsoft.com/office/officeart/2005/8/layout/cycle2"/>
    <dgm:cxn modelId="{6E1412A7-2FB4-F549-9333-DDE7B0B19D76}" type="presOf" srcId="{5F6C67CD-5579-9741-9E84-FC6AC01ED266}" destId="{814637D2-0382-184F-B65F-D80FF96AB192}" srcOrd="1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708182AE-EC96-194D-8BC0-F1EF4B9CEC84}" type="presOf" srcId="{6B479E41-6559-DD4A-8238-1D2A44560648}" destId="{46E9692F-0D92-894A-AC5B-CECAF67937F7}" srcOrd="0" destOrd="0" presId="urn:microsoft.com/office/officeart/2005/8/layout/cycle2"/>
    <dgm:cxn modelId="{3077DC1C-D16C-9047-99C8-255DE1B5B84D}" type="presOf" srcId="{D0A856A4-207D-1548-8BB5-B67BBD368993}" destId="{3FA34770-82B6-A14B-8063-BC80B06DA1CB}" srcOrd="0" destOrd="0" presId="urn:microsoft.com/office/officeart/2005/8/layout/cycle2"/>
    <dgm:cxn modelId="{964726E2-4076-FD42-8684-53AEB38357F5}" type="presOf" srcId="{349513FC-FCAE-CA4D-81BC-8494E5DED723}" destId="{C5EF900E-8CA9-904D-90DB-85FAB0891C2C}" srcOrd="0" destOrd="0" presId="urn:microsoft.com/office/officeart/2005/8/layout/cycle2"/>
    <dgm:cxn modelId="{A19BCA4A-64F7-A340-BE31-C1FCF09646BA}" type="presOf" srcId="{E61E0BA9-CBAA-AF4A-9A42-92F8061EC9A6}" destId="{EDD05DC2-307B-6D43-9C7B-27C4D0EBF2DC}" srcOrd="0" destOrd="0" presId="urn:microsoft.com/office/officeart/2005/8/layout/cycle2"/>
    <dgm:cxn modelId="{A9D6027A-8D5F-C54C-8DD8-590D254B4625}" type="presOf" srcId="{93748687-9CBD-CF4E-9C8D-C5E8A7B0000C}" destId="{B3798618-978F-824D-A43C-066323C2AE03}" srcOrd="0" destOrd="0" presId="urn:microsoft.com/office/officeart/2005/8/layout/cycle2"/>
    <dgm:cxn modelId="{899D2339-3FEF-564A-AAFB-EC5DEF7C8FC6}" type="presParOf" srcId="{481DDB52-2DAA-FE47-B3D5-D6CF6776E12A}" destId="{3FA34770-82B6-A14B-8063-BC80B06DA1CB}" srcOrd="0" destOrd="0" presId="urn:microsoft.com/office/officeart/2005/8/layout/cycle2"/>
    <dgm:cxn modelId="{26C37BFE-B8C4-A844-98C3-EACE7A581CA6}" type="presParOf" srcId="{481DDB52-2DAA-FE47-B3D5-D6CF6776E12A}" destId="{A74F9178-136D-2F40-99B7-DD97A2855558}" srcOrd="1" destOrd="0" presId="urn:microsoft.com/office/officeart/2005/8/layout/cycle2"/>
    <dgm:cxn modelId="{27E8C985-21A9-DB4D-BC13-1540F824A1A6}" type="presParOf" srcId="{A74F9178-136D-2F40-99B7-DD97A2855558}" destId="{814637D2-0382-184F-B65F-D80FF96AB192}" srcOrd="0" destOrd="0" presId="urn:microsoft.com/office/officeart/2005/8/layout/cycle2"/>
    <dgm:cxn modelId="{FB02E0E7-E8D2-D244-80F0-EB826D51F8A1}" type="presParOf" srcId="{481DDB52-2DAA-FE47-B3D5-D6CF6776E12A}" destId="{EDD05DC2-307B-6D43-9C7B-27C4D0EBF2DC}" srcOrd="2" destOrd="0" presId="urn:microsoft.com/office/officeart/2005/8/layout/cycle2"/>
    <dgm:cxn modelId="{E93657B3-96FC-E446-89D1-6D908411A08D}" type="presParOf" srcId="{481DDB52-2DAA-FE47-B3D5-D6CF6776E12A}" destId="{46E9692F-0D92-894A-AC5B-CECAF67937F7}" srcOrd="3" destOrd="0" presId="urn:microsoft.com/office/officeart/2005/8/layout/cycle2"/>
    <dgm:cxn modelId="{E2618359-7DDF-A742-86B5-1981D72DDA5A}" type="presParOf" srcId="{46E9692F-0D92-894A-AC5B-CECAF67937F7}" destId="{BDCC0922-66DF-2143-B9D1-BD62E5D8E05A}" srcOrd="0" destOrd="0" presId="urn:microsoft.com/office/officeart/2005/8/layout/cycle2"/>
    <dgm:cxn modelId="{3797A1B4-1D7C-0D44-8C62-C0F5EBDD0FC6}" type="presParOf" srcId="{481DDB52-2DAA-FE47-B3D5-D6CF6776E12A}" destId="{826B49C6-AB5D-C849-93B1-934C0B6C9403}" srcOrd="4" destOrd="0" presId="urn:microsoft.com/office/officeart/2005/8/layout/cycle2"/>
    <dgm:cxn modelId="{935CFB3E-1AD2-2F40-B141-82865943291A}" type="presParOf" srcId="{481DDB52-2DAA-FE47-B3D5-D6CF6776E12A}" destId="{C571D1BF-8A86-CD4D-93A6-079387EBF332}" srcOrd="5" destOrd="0" presId="urn:microsoft.com/office/officeart/2005/8/layout/cycle2"/>
    <dgm:cxn modelId="{C8CA64C9-B8D5-1640-B79D-A4C511E56CEB}" type="presParOf" srcId="{C571D1BF-8A86-CD4D-93A6-079387EBF332}" destId="{611AA35D-A5F8-D145-BB94-5E5FED970ED1}" srcOrd="0" destOrd="0" presId="urn:microsoft.com/office/officeart/2005/8/layout/cycle2"/>
    <dgm:cxn modelId="{AE6361B8-980C-E54E-9D6F-327B58E6E9E0}" type="presParOf" srcId="{481DDB52-2DAA-FE47-B3D5-D6CF6776E12A}" destId="{C5EF900E-8CA9-904D-90DB-85FAB0891C2C}" srcOrd="6" destOrd="0" presId="urn:microsoft.com/office/officeart/2005/8/layout/cycle2"/>
    <dgm:cxn modelId="{BAE226CC-F7B4-5C43-9789-A83411FADA36}" type="presParOf" srcId="{481DDB52-2DAA-FE47-B3D5-D6CF6776E12A}" destId="{B3798618-978F-824D-A43C-066323C2AE03}" srcOrd="7" destOrd="0" presId="urn:microsoft.com/office/officeart/2005/8/layout/cycle2"/>
    <dgm:cxn modelId="{28BBA2EF-2FF1-4541-8407-E68DD51E8352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 custRadScaleRad="97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BE5A6B00-5C7A-3247-B613-88EAC2FD0DE5}" type="presOf" srcId="{65DC7513-1618-C046-BF9A-44ED958A5284}" destId="{611AA35D-A5F8-D145-BB94-5E5FED970ED1}" srcOrd="1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39DB140D-BE93-1E4C-89F1-526D50801603}" type="presOf" srcId="{65DC7513-1618-C046-BF9A-44ED958A5284}" destId="{C571D1BF-8A86-CD4D-93A6-079387EBF332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6575739E-7B6E-B74D-BD50-A5E31398B537}" type="presOf" srcId="{349513FC-FCAE-CA4D-81BC-8494E5DED723}" destId="{C5EF900E-8CA9-904D-90DB-85FAB0891C2C}" srcOrd="0" destOrd="0" presId="urn:microsoft.com/office/officeart/2005/8/layout/cycle2"/>
    <dgm:cxn modelId="{8C319629-3265-9943-BBA4-255B180AFAE9}" type="presOf" srcId="{FCAA90DF-EE76-A24B-ABA9-CDC5D8C20BB9}" destId="{826B49C6-AB5D-C849-93B1-934C0B6C9403}" srcOrd="0" destOrd="0" presId="urn:microsoft.com/office/officeart/2005/8/layout/cycle2"/>
    <dgm:cxn modelId="{122320AF-B4F5-D24A-AA5C-FF603001856C}" type="presOf" srcId="{C1496ABB-B3E2-C646-87C6-C7A8AF53929B}" destId="{481DDB52-2DAA-FE47-B3D5-D6CF6776E12A}" srcOrd="0" destOrd="0" presId="urn:microsoft.com/office/officeart/2005/8/layout/cycle2"/>
    <dgm:cxn modelId="{4CFF720A-FC55-DB43-AA28-E7F92CF2FCF8}" type="presOf" srcId="{5F6C67CD-5579-9741-9E84-FC6AC01ED266}" destId="{814637D2-0382-184F-B65F-D80FF96AB192}" srcOrd="1" destOrd="0" presId="urn:microsoft.com/office/officeart/2005/8/layout/cycle2"/>
    <dgm:cxn modelId="{0F6F82AF-D059-2C4A-9E52-B18582838C94}" type="presOf" srcId="{6B479E41-6559-DD4A-8238-1D2A44560648}" destId="{BDCC0922-66DF-2143-B9D1-BD62E5D8E05A}" srcOrd="1" destOrd="0" presId="urn:microsoft.com/office/officeart/2005/8/layout/cycle2"/>
    <dgm:cxn modelId="{72CEF352-7C6C-6E40-B063-643B1DE87A9C}" type="presOf" srcId="{93748687-9CBD-CF4E-9C8D-C5E8A7B0000C}" destId="{04B200B3-7D21-3F4A-8AB0-23A2594FFFCA}" srcOrd="1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6D7F78A5-268A-A442-8453-BDF6B1CE85D9}" type="presOf" srcId="{D0A856A4-207D-1548-8BB5-B67BBD368993}" destId="{3FA34770-82B6-A14B-8063-BC80B06DA1CB}" srcOrd="0" destOrd="0" presId="urn:microsoft.com/office/officeart/2005/8/layout/cycle2"/>
    <dgm:cxn modelId="{F8BEA655-0FC0-2642-B18B-8A1FB9614F74}" type="presOf" srcId="{93748687-9CBD-CF4E-9C8D-C5E8A7B0000C}" destId="{B3798618-978F-824D-A43C-066323C2AE03}" srcOrd="0" destOrd="0" presId="urn:microsoft.com/office/officeart/2005/8/layout/cycle2"/>
    <dgm:cxn modelId="{4F96AF4B-643A-1247-9273-3F5FB660A72A}" type="presOf" srcId="{6B479E41-6559-DD4A-8238-1D2A44560648}" destId="{46E9692F-0D92-894A-AC5B-CECAF67937F7}" srcOrd="0" destOrd="0" presId="urn:microsoft.com/office/officeart/2005/8/layout/cycle2"/>
    <dgm:cxn modelId="{47FD571D-4040-CB49-BD41-3B71D8F9D246}" type="presOf" srcId="{5F6C67CD-5579-9741-9E84-FC6AC01ED266}" destId="{A74F9178-136D-2F40-99B7-DD97A2855558}" srcOrd="0" destOrd="0" presId="urn:microsoft.com/office/officeart/2005/8/layout/cycle2"/>
    <dgm:cxn modelId="{7F0D357A-1F41-9B4A-9999-C45C1E9B826A}" type="presOf" srcId="{E61E0BA9-CBAA-AF4A-9A42-92F8061EC9A6}" destId="{EDD05DC2-307B-6D43-9C7B-27C4D0EBF2DC}" srcOrd="0" destOrd="0" presId="urn:microsoft.com/office/officeart/2005/8/layout/cycle2"/>
    <dgm:cxn modelId="{70A9D6A6-AEAE-484B-BCD7-635E66F83E15}" type="presParOf" srcId="{481DDB52-2DAA-FE47-B3D5-D6CF6776E12A}" destId="{3FA34770-82B6-A14B-8063-BC80B06DA1CB}" srcOrd="0" destOrd="0" presId="urn:microsoft.com/office/officeart/2005/8/layout/cycle2"/>
    <dgm:cxn modelId="{13E0EF7A-D16A-7A4E-9387-DE10A5087DA0}" type="presParOf" srcId="{481DDB52-2DAA-FE47-B3D5-D6CF6776E12A}" destId="{A74F9178-136D-2F40-99B7-DD97A2855558}" srcOrd="1" destOrd="0" presId="urn:microsoft.com/office/officeart/2005/8/layout/cycle2"/>
    <dgm:cxn modelId="{DF4B7222-440F-DD42-B6F5-C52C4BABFEF1}" type="presParOf" srcId="{A74F9178-136D-2F40-99B7-DD97A2855558}" destId="{814637D2-0382-184F-B65F-D80FF96AB192}" srcOrd="0" destOrd="0" presId="urn:microsoft.com/office/officeart/2005/8/layout/cycle2"/>
    <dgm:cxn modelId="{1D672A74-6085-D64B-90F7-DA43C76D9B14}" type="presParOf" srcId="{481DDB52-2DAA-FE47-B3D5-D6CF6776E12A}" destId="{EDD05DC2-307B-6D43-9C7B-27C4D0EBF2DC}" srcOrd="2" destOrd="0" presId="urn:microsoft.com/office/officeart/2005/8/layout/cycle2"/>
    <dgm:cxn modelId="{35AA0928-B6E7-4347-8AF1-1D01A2847C89}" type="presParOf" srcId="{481DDB52-2DAA-FE47-B3D5-D6CF6776E12A}" destId="{46E9692F-0D92-894A-AC5B-CECAF67937F7}" srcOrd="3" destOrd="0" presId="urn:microsoft.com/office/officeart/2005/8/layout/cycle2"/>
    <dgm:cxn modelId="{1A9A571F-A933-2143-ADD4-3BB1B4ADEB34}" type="presParOf" srcId="{46E9692F-0D92-894A-AC5B-CECAF67937F7}" destId="{BDCC0922-66DF-2143-B9D1-BD62E5D8E05A}" srcOrd="0" destOrd="0" presId="urn:microsoft.com/office/officeart/2005/8/layout/cycle2"/>
    <dgm:cxn modelId="{5467B28A-07C4-AF40-A52F-4BC0397E90DB}" type="presParOf" srcId="{481DDB52-2DAA-FE47-B3D5-D6CF6776E12A}" destId="{826B49C6-AB5D-C849-93B1-934C0B6C9403}" srcOrd="4" destOrd="0" presId="urn:microsoft.com/office/officeart/2005/8/layout/cycle2"/>
    <dgm:cxn modelId="{BD08DA7E-945C-2F46-AAD4-DDF4D8BE19EE}" type="presParOf" srcId="{481DDB52-2DAA-FE47-B3D5-D6CF6776E12A}" destId="{C571D1BF-8A86-CD4D-93A6-079387EBF332}" srcOrd="5" destOrd="0" presId="urn:microsoft.com/office/officeart/2005/8/layout/cycle2"/>
    <dgm:cxn modelId="{2E1EB160-0C66-3D48-9276-08158C6CE305}" type="presParOf" srcId="{C571D1BF-8A86-CD4D-93A6-079387EBF332}" destId="{611AA35D-A5F8-D145-BB94-5E5FED970ED1}" srcOrd="0" destOrd="0" presId="urn:microsoft.com/office/officeart/2005/8/layout/cycle2"/>
    <dgm:cxn modelId="{7BDAEE62-11E0-8F49-80EF-3EBFBD71F602}" type="presParOf" srcId="{481DDB52-2DAA-FE47-B3D5-D6CF6776E12A}" destId="{C5EF900E-8CA9-904D-90DB-85FAB0891C2C}" srcOrd="6" destOrd="0" presId="urn:microsoft.com/office/officeart/2005/8/layout/cycle2"/>
    <dgm:cxn modelId="{425B1100-84C9-464E-9891-917ED9570930}" type="presParOf" srcId="{481DDB52-2DAA-FE47-B3D5-D6CF6776E12A}" destId="{B3798618-978F-824D-A43C-066323C2AE03}" srcOrd="7" destOrd="0" presId="urn:microsoft.com/office/officeart/2005/8/layout/cycle2"/>
    <dgm:cxn modelId="{FC43BA98-A80E-8449-8705-90A843D89BFF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CBD617D4-5CB5-FD47-9DAC-E3D7B862078E}" type="presOf" srcId="{65DC7513-1618-C046-BF9A-44ED958A5284}" destId="{C571D1BF-8A86-CD4D-93A6-079387EBF332}" srcOrd="0" destOrd="0" presId="urn:microsoft.com/office/officeart/2005/8/layout/cycle2"/>
    <dgm:cxn modelId="{1235B884-D00A-FB4C-A123-CE178FCD51D8}" type="presOf" srcId="{93748687-9CBD-CF4E-9C8D-C5E8A7B0000C}" destId="{04B200B3-7D21-3F4A-8AB0-23A2594FFFCA}" srcOrd="1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08E91226-011B-6147-8565-1CD7A5887762}" type="presOf" srcId="{65DC7513-1618-C046-BF9A-44ED958A5284}" destId="{611AA35D-A5F8-D145-BB94-5E5FED970ED1}" srcOrd="1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C8C62170-2BCF-2640-B8E2-6616C6AD5C36}" type="presOf" srcId="{5F6C67CD-5579-9741-9E84-FC6AC01ED266}" destId="{814637D2-0382-184F-B65F-D80FF96AB192}" srcOrd="1" destOrd="0" presId="urn:microsoft.com/office/officeart/2005/8/layout/cycle2"/>
    <dgm:cxn modelId="{C1FDCF62-64C0-FF4D-ACD0-B184EE566E49}" type="presOf" srcId="{349513FC-FCAE-CA4D-81BC-8494E5DED723}" destId="{C5EF900E-8CA9-904D-90DB-85FAB0891C2C}" srcOrd="0" destOrd="0" presId="urn:microsoft.com/office/officeart/2005/8/layout/cycle2"/>
    <dgm:cxn modelId="{3945A6E0-2D22-D94F-AB0C-6147D998E12F}" type="presOf" srcId="{93748687-9CBD-CF4E-9C8D-C5E8A7B0000C}" destId="{B3798618-978F-824D-A43C-066323C2AE03}" srcOrd="0" destOrd="0" presId="urn:microsoft.com/office/officeart/2005/8/layout/cycle2"/>
    <dgm:cxn modelId="{25C28EA8-5E5F-C34E-BDD1-2CAA20804B47}" type="presOf" srcId="{5F6C67CD-5579-9741-9E84-FC6AC01ED266}" destId="{A74F9178-136D-2F40-99B7-DD97A2855558}" srcOrd="0" destOrd="0" presId="urn:microsoft.com/office/officeart/2005/8/layout/cycle2"/>
    <dgm:cxn modelId="{704350F9-980F-CD4F-91F8-6C4F4B28019D}" type="presOf" srcId="{FCAA90DF-EE76-A24B-ABA9-CDC5D8C20BB9}" destId="{826B49C6-AB5D-C849-93B1-934C0B6C9403}" srcOrd="0" destOrd="0" presId="urn:microsoft.com/office/officeart/2005/8/layout/cycle2"/>
    <dgm:cxn modelId="{ADAD9619-408A-674A-85B5-5CB3EF5B71C5}" type="presOf" srcId="{D0A856A4-207D-1548-8BB5-B67BBD368993}" destId="{3FA34770-82B6-A14B-8063-BC80B06DA1CB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DB38A902-C024-B045-90D6-7740478818B4}" type="presOf" srcId="{6B479E41-6559-DD4A-8238-1D2A44560648}" destId="{46E9692F-0D92-894A-AC5B-CECAF67937F7}" srcOrd="0" destOrd="0" presId="urn:microsoft.com/office/officeart/2005/8/layout/cycle2"/>
    <dgm:cxn modelId="{ED593A0D-0CB9-5D4C-AA36-EA06D01B1221}" type="presOf" srcId="{C1496ABB-B3E2-C646-87C6-C7A8AF53929B}" destId="{481DDB52-2DAA-FE47-B3D5-D6CF6776E12A}" srcOrd="0" destOrd="0" presId="urn:microsoft.com/office/officeart/2005/8/layout/cycle2"/>
    <dgm:cxn modelId="{190B64B2-0CE5-1544-8B52-1DC76982C0E7}" type="presOf" srcId="{6B479E41-6559-DD4A-8238-1D2A44560648}" destId="{BDCC0922-66DF-2143-B9D1-BD62E5D8E05A}" srcOrd="1" destOrd="0" presId="urn:microsoft.com/office/officeart/2005/8/layout/cycle2"/>
    <dgm:cxn modelId="{4A88C02C-A42E-CA40-A062-DDD08E817386}" type="presOf" srcId="{E61E0BA9-CBAA-AF4A-9A42-92F8061EC9A6}" destId="{EDD05DC2-307B-6D43-9C7B-27C4D0EBF2DC}" srcOrd="0" destOrd="0" presId="urn:microsoft.com/office/officeart/2005/8/layout/cycle2"/>
    <dgm:cxn modelId="{5B2A81A4-74E6-0746-9BEE-E17BA5E4A663}" type="presParOf" srcId="{481DDB52-2DAA-FE47-B3D5-D6CF6776E12A}" destId="{3FA34770-82B6-A14B-8063-BC80B06DA1CB}" srcOrd="0" destOrd="0" presId="urn:microsoft.com/office/officeart/2005/8/layout/cycle2"/>
    <dgm:cxn modelId="{78FF61EE-71FF-E54F-9E7B-07AD06709D76}" type="presParOf" srcId="{481DDB52-2DAA-FE47-B3D5-D6CF6776E12A}" destId="{A74F9178-136D-2F40-99B7-DD97A2855558}" srcOrd="1" destOrd="0" presId="urn:microsoft.com/office/officeart/2005/8/layout/cycle2"/>
    <dgm:cxn modelId="{48F74656-8DDF-D84D-831B-B9E5D34317F6}" type="presParOf" srcId="{A74F9178-136D-2F40-99B7-DD97A2855558}" destId="{814637D2-0382-184F-B65F-D80FF96AB192}" srcOrd="0" destOrd="0" presId="urn:microsoft.com/office/officeart/2005/8/layout/cycle2"/>
    <dgm:cxn modelId="{86004182-1EB3-AD44-A5F6-CA8DB8603765}" type="presParOf" srcId="{481DDB52-2DAA-FE47-B3D5-D6CF6776E12A}" destId="{EDD05DC2-307B-6D43-9C7B-27C4D0EBF2DC}" srcOrd="2" destOrd="0" presId="urn:microsoft.com/office/officeart/2005/8/layout/cycle2"/>
    <dgm:cxn modelId="{A75F6379-3A3A-0E4F-9405-799AD425D2C7}" type="presParOf" srcId="{481DDB52-2DAA-FE47-B3D5-D6CF6776E12A}" destId="{46E9692F-0D92-894A-AC5B-CECAF67937F7}" srcOrd="3" destOrd="0" presId="urn:microsoft.com/office/officeart/2005/8/layout/cycle2"/>
    <dgm:cxn modelId="{7D6A2314-004C-494E-9647-879D345C5C03}" type="presParOf" srcId="{46E9692F-0D92-894A-AC5B-CECAF67937F7}" destId="{BDCC0922-66DF-2143-B9D1-BD62E5D8E05A}" srcOrd="0" destOrd="0" presId="urn:microsoft.com/office/officeart/2005/8/layout/cycle2"/>
    <dgm:cxn modelId="{1C1B6015-2129-A944-9013-36B95D54CD32}" type="presParOf" srcId="{481DDB52-2DAA-FE47-B3D5-D6CF6776E12A}" destId="{826B49C6-AB5D-C849-93B1-934C0B6C9403}" srcOrd="4" destOrd="0" presId="urn:microsoft.com/office/officeart/2005/8/layout/cycle2"/>
    <dgm:cxn modelId="{BC940A0F-865A-5849-BE85-8ACA963A9C1D}" type="presParOf" srcId="{481DDB52-2DAA-FE47-B3D5-D6CF6776E12A}" destId="{C571D1BF-8A86-CD4D-93A6-079387EBF332}" srcOrd="5" destOrd="0" presId="urn:microsoft.com/office/officeart/2005/8/layout/cycle2"/>
    <dgm:cxn modelId="{3F8B4820-786A-D44B-A063-F6D5641B4A5E}" type="presParOf" srcId="{C571D1BF-8A86-CD4D-93A6-079387EBF332}" destId="{611AA35D-A5F8-D145-BB94-5E5FED970ED1}" srcOrd="0" destOrd="0" presId="urn:microsoft.com/office/officeart/2005/8/layout/cycle2"/>
    <dgm:cxn modelId="{392A1AD3-A599-574E-855F-2C07C49F2A78}" type="presParOf" srcId="{481DDB52-2DAA-FE47-B3D5-D6CF6776E12A}" destId="{C5EF900E-8CA9-904D-90DB-85FAB0891C2C}" srcOrd="6" destOrd="0" presId="urn:microsoft.com/office/officeart/2005/8/layout/cycle2"/>
    <dgm:cxn modelId="{EFEA55E1-7965-9747-8E7D-B5357F533F9C}" type="presParOf" srcId="{481DDB52-2DAA-FE47-B3D5-D6CF6776E12A}" destId="{B3798618-978F-824D-A43C-066323C2AE03}" srcOrd="7" destOrd="0" presId="urn:microsoft.com/office/officeart/2005/8/layout/cycle2"/>
    <dgm:cxn modelId="{38A6D30E-9070-AB43-93A6-B36E38729EFB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921726EF-0B8E-894E-B09C-6DA0809D1574}" type="presOf" srcId="{6B479E41-6559-DD4A-8238-1D2A44560648}" destId="{46E9692F-0D92-894A-AC5B-CECAF67937F7}" srcOrd="0" destOrd="0" presId="urn:microsoft.com/office/officeart/2005/8/layout/cycle2"/>
    <dgm:cxn modelId="{06553ABC-74AA-7643-A8A4-ED122F1599D6}" type="presOf" srcId="{C1496ABB-B3E2-C646-87C6-C7A8AF53929B}" destId="{481DDB52-2DAA-FE47-B3D5-D6CF6776E12A}" srcOrd="0" destOrd="0" presId="urn:microsoft.com/office/officeart/2005/8/layout/cycle2"/>
    <dgm:cxn modelId="{8948C98F-C1F5-D94D-B0E2-A3B39477CF12}" type="presOf" srcId="{65DC7513-1618-C046-BF9A-44ED958A5284}" destId="{611AA35D-A5F8-D145-BB94-5E5FED970ED1}" srcOrd="1" destOrd="0" presId="urn:microsoft.com/office/officeart/2005/8/layout/cycle2"/>
    <dgm:cxn modelId="{439C7DC0-2185-414B-B593-EB0C0AFBC465}" type="presOf" srcId="{D0A856A4-207D-1548-8BB5-B67BBD368993}" destId="{3FA34770-82B6-A14B-8063-BC80B06DA1CB}" srcOrd="0" destOrd="0" presId="urn:microsoft.com/office/officeart/2005/8/layout/cycle2"/>
    <dgm:cxn modelId="{FDB4DF37-0A77-FE44-8369-A3E3CE222DFC}" type="presOf" srcId="{5F6C67CD-5579-9741-9E84-FC6AC01ED266}" destId="{814637D2-0382-184F-B65F-D80FF96AB192}" srcOrd="1" destOrd="0" presId="urn:microsoft.com/office/officeart/2005/8/layout/cycle2"/>
    <dgm:cxn modelId="{35C9FAF5-2C82-E447-9574-ECEA60636C3A}" type="presOf" srcId="{6B479E41-6559-DD4A-8238-1D2A44560648}" destId="{BDCC0922-66DF-2143-B9D1-BD62E5D8E05A}" srcOrd="1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16BA09E9-4BB3-EE4E-A1EC-91B96225A639}" type="presOf" srcId="{93748687-9CBD-CF4E-9C8D-C5E8A7B0000C}" destId="{B3798618-978F-824D-A43C-066323C2AE03}" srcOrd="0" destOrd="0" presId="urn:microsoft.com/office/officeart/2005/8/layout/cycle2"/>
    <dgm:cxn modelId="{5C3273A7-5E48-0F4A-AAC2-C276AF48B079}" type="presOf" srcId="{349513FC-FCAE-CA4D-81BC-8494E5DED723}" destId="{C5EF900E-8CA9-904D-90DB-85FAB0891C2C}" srcOrd="0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907E9222-09C4-EF41-B7F9-0F5198BE5122}" type="presOf" srcId="{65DC7513-1618-C046-BF9A-44ED958A5284}" destId="{C571D1BF-8A86-CD4D-93A6-079387EBF332}" srcOrd="0" destOrd="0" presId="urn:microsoft.com/office/officeart/2005/8/layout/cycle2"/>
    <dgm:cxn modelId="{586DF0B1-DF3A-3045-9422-91D24A04FBAE}" type="presOf" srcId="{E61E0BA9-CBAA-AF4A-9A42-92F8061EC9A6}" destId="{EDD05DC2-307B-6D43-9C7B-27C4D0EBF2DC}" srcOrd="0" destOrd="0" presId="urn:microsoft.com/office/officeart/2005/8/layout/cycle2"/>
    <dgm:cxn modelId="{A32E39AA-B45E-9A47-AB3C-A0261F6C75D9}" type="presOf" srcId="{5F6C67CD-5579-9741-9E84-FC6AC01ED266}" destId="{A74F9178-136D-2F40-99B7-DD97A2855558}" srcOrd="0" destOrd="0" presId="urn:microsoft.com/office/officeart/2005/8/layout/cycle2"/>
    <dgm:cxn modelId="{68D1070A-3910-D147-9AAC-C28DC6563401}" type="presOf" srcId="{93748687-9CBD-CF4E-9C8D-C5E8A7B0000C}" destId="{04B200B3-7D21-3F4A-8AB0-23A2594FFFCA}" srcOrd="1" destOrd="0" presId="urn:microsoft.com/office/officeart/2005/8/layout/cycle2"/>
    <dgm:cxn modelId="{66BCA9E4-B6FE-1C47-908B-D056B8B87348}" type="presOf" srcId="{FCAA90DF-EE76-A24B-ABA9-CDC5D8C20BB9}" destId="{826B49C6-AB5D-C849-93B1-934C0B6C9403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E8501FC1-190F-0142-B95E-C25D2ABABF0B}" type="presParOf" srcId="{481DDB52-2DAA-FE47-B3D5-D6CF6776E12A}" destId="{3FA34770-82B6-A14B-8063-BC80B06DA1CB}" srcOrd="0" destOrd="0" presId="urn:microsoft.com/office/officeart/2005/8/layout/cycle2"/>
    <dgm:cxn modelId="{1782FCAB-1A64-AE4A-9639-82F446F7EFC4}" type="presParOf" srcId="{481DDB52-2DAA-FE47-B3D5-D6CF6776E12A}" destId="{A74F9178-136D-2F40-99B7-DD97A2855558}" srcOrd="1" destOrd="0" presId="urn:microsoft.com/office/officeart/2005/8/layout/cycle2"/>
    <dgm:cxn modelId="{FBB69BB7-B126-654B-B398-4CD95DBC40A0}" type="presParOf" srcId="{A74F9178-136D-2F40-99B7-DD97A2855558}" destId="{814637D2-0382-184F-B65F-D80FF96AB192}" srcOrd="0" destOrd="0" presId="urn:microsoft.com/office/officeart/2005/8/layout/cycle2"/>
    <dgm:cxn modelId="{C106B45C-088B-7A4F-9854-D24AD39AFA34}" type="presParOf" srcId="{481DDB52-2DAA-FE47-B3D5-D6CF6776E12A}" destId="{EDD05DC2-307B-6D43-9C7B-27C4D0EBF2DC}" srcOrd="2" destOrd="0" presId="urn:microsoft.com/office/officeart/2005/8/layout/cycle2"/>
    <dgm:cxn modelId="{39DC0785-36B2-C54D-B952-475EF52AA7CA}" type="presParOf" srcId="{481DDB52-2DAA-FE47-B3D5-D6CF6776E12A}" destId="{46E9692F-0D92-894A-AC5B-CECAF67937F7}" srcOrd="3" destOrd="0" presId="urn:microsoft.com/office/officeart/2005/8/layout/cycle2"/>
    <dgm:cxn modelId="{4890BB99-0617-2D4B-A9E8-1092C327007F}" type="presParOf" srcId="{46E9692F-0D92-894A-AC5B-CECAF67937F7}" destId="{BDCC0922-66DF-2143-B9D1-BD62E5D8E05A}" srcOrd="0" destOrd="0" presId="urn:microsoft.com/office/officeart/2005/8/layout/cycle2"/>
    <dgm:cxn modelId="{2E8EB4F9-5A15-AE45-9F8F-BB2B582B7303}" type="presParOf" srcId="{481DDB52-2DAA-FE47-B3D5-D6CF6776E12A}" destId="{826B49C6-AB5D-C849-93B1-934C0B6C9403}" srcOrd="4" destOrd="0" presId="urn:microsoft.com/office/officeart/2005/8/layout/cycle2"/>
    <dgm:cxn modelId="{E00EBB8B-0FE5-7844-A040-0A6558568C38}" type="presParOf" srcId="{481DDB52-2DAA-FE47-B3D5-D6CF6776E12A}" destId="{C571D1BF-8A86-CD4D-93A6-079387EBF332}" srcOrd="5" destOrd="0" presId="urn:microsoft.com/office/officeart/2005/8/layout/cycle2"/>
    <dgm:cxn modelId="{5BA8C16B-A6BF-524A-A647-6D738727C0FA}" type="presParOf" srcId="{C571D1BF-8A86-CD4D-93A6-079387EBF332}" destId="{611AA35D-A5F8-D145-BB94-5E5FED970ED1}" srcOrd="0" destOrd="0" presId="urn:microsoft.com/office/officeart/2005/8/layout/cycle2"/>
    <dgm:cxn modelId="{0E11A9B5-5C84-7949-9865-31D97A94B541}" type="presParOf" srcId="{481DDB52-2DAA-FE47-B3D5-D6CF6776E12A}" destId="{C5EF900E-8CA9-904D-90DB-85FAB0891C2C}" srcOrd="6" destOrd="0" presId="urn:microsoft.com/office/officeart/2005/8/layout/cycle2"/>
    <dgm:cxn modelId="{DE924D51-0340-DC4D-92F8-09F69CA2A717}" type="presParOf" srcId="{481DDB52-2DAA-FE47-B3D5-D6CF6776E12A}" destId="{B3798618-978F-824D-A43C-066323C2AE03}" srcOrd="7" destOrd="0" presId="urn:microsoft.com/office/officeart/2005/8/layout/cycle2"/>
    <dgm:cxn modelId="{068AC2A8-F74D-AA45-BC2D-AE570FFB71B2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</a:t>
          </a:r>
          <a:r>
            <a:rPr lang="en-US" dirty="0" smtClean="0"/>
            <a:t>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9F697CF5-2F53-5343-8DD2-E258F97DCCD8}" type="presOf" srcId="{5F6C67CD-5579-9741-9E84-FC6AC01ED266}" destId="{814637D2-0382-184F-B65F-D80FF96AB192}" srcOrd="1" destOrd="0" presId="urn:microsoft.com/office/officeart/2005/8/layout/cycle2"/>
    <dgm:cxn modelId="{91085916-5442-DC4B-9E92-FADAE708DDA9}" type="presOf" srcId="{93748687-9CBD-CF4E-9C8D-C5E8A7B0000C}" destId="{04B200B3-7D21-3F4A-8AB0-23A2594FFFCA}" srcOrd="1" destOrd="0" presId="urn:microsoft.com/office/officeart/2005/8/layout/cycle2"/>
    <dgm:cxn modelId="{C94C88A3-2D2E-A04B-9B35-35B7BBF41AAA}" type="presOf" srcId="{65DC7513-1618-C046-BF9A-44ED958A5284}" destId="{C571D1BF-8A86-CD4D-93A6-079387EBF332}" srcOrd="0" destOrd="0" presId="urn:microsoft.com/office/officeart/2005/8/layout/cycle2"/>
    <dgm:cxn modelId="{AC14066F-296A-D141-AB89-2C225CAD531F}" type="presOf" srcId="{FCAA90DF-EE76-A24B-ABA9-CDC5D8C20BB9}" destId="{826B49C6-AB5D-C849-93B1-934C0B6C9403}" srcOrd="0" destOrd="0" presId="urn:microsoft.com/office/officeart/2005/8/layout/cycle2"/>
    <dgm:cxn modelId="{13AF99C5-11E8-E34D-9D9E-D3B1034B2112}" type="presOf" srcId="{65DC7513-1618-C046-BF9A-44ED958A5284}" destId="{611AA35D-A5F8-D145-BB94-5E5FED970ED1}" srcOrd="1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39FB89A8-A6BE-CF42-BED9-15AAC8E8CFD3}" type="presOf" srcId="{6B479E41-6559-DD4A-8238-1D2A44560648}" destId="{BDCC0922-66DF-2143-B9D1-BD62E5D8E05A}" srcOrd="1" destOrd="0" presId="urn:microsoft.com/office/officeart/2005/8/layout/cycle2"/>
    <dgm:cxn modelId="{D8800E90-8E8A-DF45-887C-4119F32E427B}" type="presOf" srcId="{D0A856A4-207D-1548-8BB5-B67BBD368993}" destId="{3FA34770-82B6-A14B-8063-BC80B06DA1CB}" srcOrd="0" destOrd="0" presId="urn:microsoft.com/office/officeart/2005/8/layout/cycle2"/>
    <dgm:cxn modelId="{45446CD8-DA9E-7D44-82F8-85F8E84AA53C}" type="presOf" srcId="{6B479E41-6559-DD4A-8238-1D2A44560648}" destId="{46E9692F-0D92-894A-AC5B-CECAF67937F7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8AA20D7B-A568-D84F-9EE9-6692F787273A}" type="presOf" srcId="{93748687-9CBD-CF4E-9C8D-C5E8A7B0000C}" destId="{B3798618-978F-824D-A43C-066323C2AE03}" srcOrd="0" destOrd="0" presId="urn:microsoft.com/office/officeart/2005/8/layout/cycle2"/>
    <dgm:cxn modelId="{5C91C7CF-10C4-374F-857E-3619D5E597A9}" type="presOf" srcId="{5F6C67CD-5579-9741-9E84-FC6AC01ED266}" destId="{A74F9178-136D-2F40-99B7-DD97A2855558}" srcOrd="0" destOrd="0" presId="urn:microsoft.com/office/officeart/2005/8/layout/cycle2"/>
    <dgm:cxn modelId="{8A5C90CC-75C1-4E47-BD1A-5D9746A1158D}" type="presOf" srcId="{C1496ABB-B3E2-C646-87C6-C7A8AF53929B}" destId="{481DDB52-2DAA-FE47-B3D5-D6CF6776E12A}" srcOrd="0" destOrd="0" presId="urn:microsoft.com/office/officeart/2005/8/layout/cycle2"/>
    <dgm:cxn modelId="{B3054805-39C3-6845-8687-EBE1E312494A}" type="presOf" srcId="{E61E0BA9-CBAA-AF4A-9A42-92F8061EC9A6}" destId="{EDD05DC2-307B-6D43-9C7B-27C4D0EBF2DC}" srcOrd="0" destOrd="0" presId="urn:microsoft.com/office/officeart/2005/8/layout/cycle2"/>
    <dgm:cxn modelId="{F273ECB8-576E-A24F-B825-C2BA54204CBD}" type="presOf" srcId="{349513FC-FCAE-CA4D-81BC-8494E5DED723}" destId="{C5EF900E-8CA9-904D-90DB-85FAB0891C2C}" srcOrd="0" destOrd="0" presId="urn:microsoft.com/office/officeart/2005/8/layout/cycle2"/>
    <dgm:cxn modelId="{0A059C08-A92D-3C45-97E0-B0BBBF2F6D78}" type="presParOf" srcId="{481DDB52-2DAA-FE47-B3D5-D6CF6776E12A}" destId="{3FA34770-82B6-A14B-8063-BC80B06DA1CB}" srcOrd="0" destOrd="0" presId="urn:microsoft.com/office/officeart/2005/8/layout/cycle2"/>
    <dgm:cxn modelId="{8A70DDF8-F2A1-8F46-943D-A3E41A12455D}" type="presParOf" srcId="{481DDB52-2DAA-FE47-B3D5-D6CF6776E12A}" destId="{A74F9178-136D-2F40-99B7-DD97A2855558}" srcOrd="1" destOrd="0" presId="urn:microsoft.com/office/officeart/2005/8/layout/cycle2"/>
    <dgm:cxn modelId="{544B669B-D4B4-9340-9C19-5A6CCF68C221}" type="presParOf" srcId="{A74F9178-136D-2F40-99B7-DD97A2855558}" destId="{814637D2-0382-184F-B65F-D80FF96AB192}" srcOrd="0" destOrd="0" presId="urn:microsoft.com/office/officeart/2005/8/layout/cycle2"/>
    <dgm:cxn modelId="{FC164BF1-A9ED-E14B-A4A8-937432BA595A}" type="presParOf" srcId="{481DDB52-2DAA-FE47-B3D5-D6CF6776E12A}" destId="{EDD05DC2-307B-6D43-9C7B-27C4D0EBF2DC}" srcOrd="2" destOrd="0" presId="urn:microsoft.com/office/officeart/2005/8/layout/cycle2"/>
    <dgm:cxn modelId="{81E94715-437E-6545-998D-8335C76A6ED9}" type="presParOf" srcId="{481DDB52-2DAA-FE47-B3D5-D6CF6776E12A}" destId="{46E9692F-0D92-894A-AC5B-CECAF67937F7}" srcOrd="3" destOrd="0" presId="urn:microsoft.com/office/officeart/2005/8/layout/cycle2"/>
    <dgm:cxn modelId="{DF7C8314-C167-E949-8D1E-0D44AC57575E}" type="presParOf" srcId="{46E9692F-0D92-894A-AC5B-CECAF67937F7}" destId="{BDCC0922-66DF-2143-B9D1-BD62E5D8E05A}" srcOrd="0" destOrd="0" presId="urn:microsoft.com/office/officeart/2005/8/layout/cycle2"/>
    <dgm:cxn modelId="{C410E409-9986-D240-BB4C-016F738E72FF}" type="presParOf" srcId="{481DDB52-2DAA-FE47-B3D5-D6CF6776E12A}" destId="{826B49C6-AB5D-C849-93B1-934C0B6C9403}" srcOrd="4" destOrd="0" presId="urn:microsoft.com/office/officeart/2005/8/layout/cycle2"/>
    <dgm:cxn modelId="{AB5EA047-0A5D-284C-982B-1A890AFCD796}" type="presParOf" srcId="{481DDB52-2DAA-FE47-B3D5-D6CF6776E12A}" destId="{C571D1BF-8A86-CD4D-93A6-079387EBF332}" srcOrd="5" destOrd="0" presId="urn:microsoft.com/office/officeart/2005/8/layout/cycle2"/>
    <dgm:cxn modelId="{E4A1E998-B035-A24D-B1EF-19AB909BA5C4}" type="presParOf" srcId="{C571D1BF-8A86-CD4D-93A6-079387EBF332}" destId="{611AA35D-A5F8-D145-BB94-5E5FED970ED1}" srcOrd="0" destOrd="0" presId="urn:microsoft.com/office/officeart/2005/8/layout/cycle2"/>
    <dgm:cxn modelId="{D01CD724-C81C-464A-A474-483B5D90B564}" type="presParOf" srcId="{481DDB52-2DAA-FE47-B3D5-D6CF6776E12A}" destId="{C5EF900E-8CA9-904D-90DB-85FAB0891C2C}" srcOrd="6" destOrd="0" presId="urn:microsoft.com/office/officeart/2005/8/layout/cycle2"/>
    <dgm:cxn modelId="{24FD889D-1B77-8E42-9ABF-1DE22F408903}" type="presParOf" srcId="{481DDB52-2DAA-FE47-B3D5-D6CF6776E12A}" destId="{B3798618-978F-824D-A43C-066323C2AE03}" srcOrd="7" destOrd="0" presId="urn:microsoft.com/office/officeart/2005/8/layout/cycle2"/>
    <dgm:cxn modelId="{F4C20A34-7E4D-E741-9031-20FE7D285A5B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19282462-B2C8-7F4E-AA06-66528D727170}" type="presOf" srcId="{5F6C67CD-5579-9741-9E84-FC6AC01ED266}" destId="{A74F9178-136D-2F40-99B7-DD97A2855558}" srcOrd="0" destOrd="0" presId="urn:microsoft.com/office/officeart/2005/8/layout/cycle2"/>
    <dgm:cxn modelId="{21D1CACC-3E1D-3742-9B75-1F4D02D9826D}" type="presOf" srcId="{349513FC-FCAE-CA4D-81BC-8494E5DED723}" destId="{C5EF900E-8CA9-904D-90DB-85FAB0891C2C}" srcOrd="0" destOrd="0" presId="urn:microsoft.com/office/officeart/2005/8/layout/cycle2"/>
    <dgm:cxn modelId="{CBC8BC20-BE7B-3B49-9C52-671298D20CF8}" type="presOf" srcId="{6B479E41-6559-DD4A-8238-1D2A44560648}" destId="{BDCC0922-66DF-2143-B9D1-BD62E5D8E05A}" srcOrd="1" destOrd="0" presId="urn:microsoft.com/office/officeart/2005/8/layout/cycle2"/>
    <dgm:cxn modelId="{C2BAF42A-E04E-5B43-BA95-4591FB4367A5}" type="presOf" srcId="{93748687-9CBD-CF4E-9C8D-C5E8A7B0000C}" destId="{04B200B3-7D21-3F4A-8AB0-23A2594FFFCA}" srcOrd="1" destOrd="0" presId="urn:microsoft.com/office/officeart/2005/8/layout/cycle2"/>
    <dgm:cxn modelId="{847D59D0-359D-254C-996E-EC0BA958A3C2}" type="presOf" srcId="{65DC7513-1618-C046-BF9A-44ED958A5284}" destId="{611AA35D-A5F8-D145-BB94-5E5FED970ED1}" srcOrd="1" destOrd="0" presId="urn:microsoft.com/office/officeart/2005/8/layout/cycle2"/>
    <dgm:cxn modelId="{33E5CD88-75D0-C94C-82DD-EB2B29F88E4D}" type="presOf" srcId="{65DC7513-1618-C046-BF9A-44ED958A5284}" destId="{C571D1BF-8A86-CD4D-93A6-079387EBF332}" srcOrd="0" destOrd="0" presId="urn:microsoft.com/office/officeart/2005/8/layout/cycle2"/>
    <dgm:cxn modelId="{2ADEDA91-2E7B-CF42-96AF-AA5AF78529B3}" type="presOf" srcId="{E61E0BA9-CBAA-AF4A-9A42-92F8061EC9A6}" destId="{EDD05DC2-307B-6D43-9C7B-27C4D0EBF2DC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B4082D26-2BF2-E846-8D51-FD96CDA9C070}" type="presOf" srcId="{5F6C67CD-5579-9741-9E84-FC6AC01ED266}" destId="{814637D2-0382-184F-B65F-D80FF96AB192}" srcOrd="1" destOrd="0" presId="urn:microsoft.com/office/officeart/2005/8/layout/cycle2"/>
    <dgm:cxn modelId="{6845ABBE-6BA0-2E49-A4EA-3240FA21A86C}" type="presOf" srcId="{D0A856A4-207D-1548-8BB5-B67BBD368993}" destId="{3FA34770-82B6-A14B-8063-BC80B06DA1CB}" srcOrd="0" destOrd="0" presId="urn:microsoft.com/office/officeart/2005/8/layout/cycle2"/>
    <dgm:cxn modelId="{52D588A8-A82E-F441-BB55-382B722553EF}" type="presOf" srcId="{6B479E41-6559-DD4A-8238-1D2A44560648}" destId="{46E9692F-0D92-894A-AC5B-CECAF67937F7}" srcOrd="0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906EA369-4996-6C48-A505-5747A6D01DF5}" type="presOf" srcId="{FCAA90DF-EE76-A24B-ABA9-CDC5D8C20BB9}" destId="{826B49C6-AB5D-C849-93B1-934C0B6C9403}" srcOrd="0" destOrd="0" presId="urn:microsoft.com/office/officeart/2005/8/layout/cycle2"/>
    <dgm:cxn modelId="{7A3125E2-F3EC-B84E-9F24-D39E3307112A}" type="presOf" srcId="{93748687-9CBD-CF4E-9C8D-C5E8A7B0000C}" destId="{B3798618-978F-824D-A43C-066323C2AE03}" srcOrd="0" destOrd="0" presId="urn:microsoft.com/office/officeart/2005/8/layout/cycle2"/>
    <dgm:cxn modelId="{AC139213-184A-4841-B744-9EF70E1D7CC3}" type="presOf" srcId="{C1496ABB-B3E2-C646-87C6-C7A8AF53929B}" destId="{481DDB52-2DAA-FE47-B3D5-D6CF6776E12A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C1A76C78-34F7-6445-B751-EC0179FEE255}" type="presParOf" srcId="{481DDB52-2DAA-FE47-B3D5-D6CF6776E12A}" destId="{3FA34770-82B6-A14B-8063-BC80B06DA1CB}" srcOrd="0" destOrd="0" presId="urn:microsoft.com/office/officeart/2005/8/layout/cycle2"/>
    <dgm:cxn modelId="{562A946D-255F-6242-98E9-F769AA568899}" type="presParOf" srcId="{481DDB52-2DAA-FE47-B3D5-D6CF6776E12A}" destId="{A74F9178-136D-2F40-99B7-DD97A2855558}" srcOrd="1" destOrd="0" presId="urn:microsoft.com/office/officeart/2005/8/layout/cycle2"/>
    <dgm:cxn modelId="{4079ADD4-1F64-3549-8FC1-1B885D22316A}" type="presParOf" srcId="{A74F9178-136D-2F40-99B7-DD97A2855558}" destId="{814637D2-0382-184F-B65F-D80FF96AB192}" srcOrd="0" destOrd="0" presId="urn:microsoft.com/office/officeart/2005/8/layout/cycle2"/>
    <dgm:cxn modelId="{155236FA-82DD-E84A-A2C6-C3630E8354C2}" type="presParOf" srcId="{481DDB52-2DAA-FE47-B3D5-D6CF6776E12A}" destId="{EDD05DC2-307B-6D43-9C7B-27C4D0EBF2DC}" srcOrd="2" destOrd="0" presId="urn:microsoft.com/office/officeart/2005/8/layout/cycle2"/>
    <dgm:cxn modelId="{237FD08E-1943-1D4E-B67F-A5031912BAF4}" type="presParOf" srcId="{481DDB52-2DAA-FE47-B3D5-D6CF6776E12A}" destId="{46E9692F-0D92-894A-AC5B-CECAF67937F7}" srcOrd="3" destOrd="0" presId="urn:microsoft.com/office/officeart/2005/8/layout/cycle2"/>
    <dgm:cxn modelId="{78BECABB-6983-5F4C-A923-291E17FD9277}" type="presParOf" srcId="{46E9692F-0D92-894A-AC5B-CECAF67937F7}" destId="{BDCC0922-66DF-2143-B9D1-BD62E5D8E05A}" srcOrd="0" destOrd="0" presId="urn:microsoft.com/office/officeart/2005/8/layout/cycle2"/>
    <dgm:cxn modelId="{60F491B0-98CE-D64A-9E70-0A0C0E3941AB}" type="presParOf" srcId="{481DDB52-2DAA-FE47-B3D5-D6CF6776E12A}" destId="{826B49C6-AB5D-C849-93B1-934C0B6C9403}" srcOrd="4" destOrd="0" presId="urn:microsoft.com/office/officeart/2005/8/layout/cycle2"/>
    <dgm:cxn modelId="{EF93CA8D-1EB2-D346-A45A-19C2D20FEA8B}" type="presParOf" srcId="{481DDB52-2DAA-FE47-B3D5-D6CF6776E12A}" destId="{C571D1BF-8A86-CD4D-93A6-079387EBF332}" srcOrd="5" destOrd="0" presId="urn:microsoft.com/office/officeart/2005/8/layout/cycle2"/>
    <dgm:cxn modelId="{1181F67C-78FA-4A45-BB52-7C9FE6C370D7}" type="presParOf" srcId="{C571D1BF-8A86-CD4D-93A6-079387EBF332}" destId="{611AA35D-A5F8-D145-BB94-5E5FED970ED1}" srcOrd="0" destOrd="0" presId="urn:microsoft.com/office/officeart/2005/8/layout/cycle2"/>
    <dgm:cxn modelId="{DF60ED14-9A1F-F74D-848E-3D6B848FD960}" type="presParOf" srcId="{481DDB52-2DAA-FE47-B3D5-D6CF6776E12A}" destId="{C5EF900E-8CA9-904D-90DB-85FAB0891C2C}" srcOrd="6" destOrd="0" presId="urn:microsoft.com/office/officeart/2005/8/layout/cycle2"/>
    <dgm:cxn modelId="{9B07EC91-4CB9-584A-840D-9B426B5BFEE9}" type="presParOf" srcId="{481DDB52-2DAA-FE47-B3D5-D6CF6776E12A}" destId="{B3798618-978F-824D-A43C-066323C2AE03}" srcOrd="7" destOrd="0" presId="urn:microsoft.com/office/officeart/2005/8/layout/cycle2"/>
    <dgm:cxn modelId="{D49652CB-509A-8B40-B639-042A1A49D565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Simulator of 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</dgm:pt>
    <dgm:pt modelId="{814637D2-0382-184F-B65F-D80FF96AB192}" type="pres">
      <dgm:prSet presAssocID="{5F6C67CD-5579-9741-9E84-FC6AC01ED266}" presName="connectorText" presStyleLbl="sibTrans2D1" presStyleIdx="0" presStyleCnt="4"/>
      <dgm:spPr/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</dgm:pt>
    <dgm:pt modelId="{BDCC0922-66DF-2143-B9D1-BD62E5D8E05A}" type="pres">
      <dgm:prSet presAssocID="{6B479E41-6559-DD4A-8238-1D2A44560648}" presName="connectorText" presStyleLbl="sibTrans2D1" presStyleIdx="1" presStyleCnt="4"/>
      <dgm:spPr/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</dgm:pt>
    <dgm:pt modelId="{611AA35D-A5F8-D145-BB94-5E5FED970ED1}" type="pres">
      <dgm:prSet presAssocID="{65DC7513-1618-C046-BF9A-44ED958A5284}" presName="connectorText" presStyleLbl="sibTrans2D1" presStyleIdx="2" presStyleCnt="4"/>
      <dgm:spPr/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</dgm:pt>
    <dgm:pt modelId="{04B200B3-7D21-3F4A-8AB0-23A2594FFFCA}" type="pres">
      <dgm:prSet presAssocID="{93748687-9CBD-CF4E-9C8D-C5E8A7B0000C}" presName="connectorText" presStyleLbl="sibTrans2D1" presStyleIdx="3" presStyleCnt="4"/>
      <dgm:spPr/>
    </dgm:pt>
  </dgm:ptLst>
  <dgm:cxnLst>
    <dgm:cxn modelId="{A85943DE-02CA-E047-B73E-B3B65969A47D}" type="presOf" srcId="{FCAA90DF-EE76-A24B-ABA9-CDC5D8C20BB9}" destId="{826B49C6-AB5D-C849-93B1-934C0B6C9403}" srcOrd="0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7A63900D-D6D0-B744-BAB0-4684972026DC}" type="presOf" srcId="{5F6C67CD-5579-9741-9E84-FC6AC01ED266}" destId="{A74F9178-136D-2F40-99B7-DD97A2855558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6476B1E-D4EA-2245-8263-F7FF508CC6C8}" type="presOf" srcId="{E61E0BA9-CBAA-AF4A-9A42-92F8061EC9A6}" destId="{EDD05DC2-307B-6D43-9C7B-27C4D0EBF2DC}" srcOrd="0" destOrd="0" presId="urn:microsoft.com/office/officeart/2005/8/layout/cycle2"/>
    <dgm:cxn modelId="{A251A9F6-E08F-3D42-B82D-2AF946219D40}" type="presOf" srcId="{6B479E41-6559-DD4A-8238-1D2A44560648}" destId="{BDCC0922-66DF-2143-B9D1-BD62E5D8E05A}" srcOrd="1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3C6EB114-C3C2-8942-9E8D-7C14B5B62F23}" type="presOf" srcId="{6B479E41-6559-DD4A-8238-1D2A44560648}" destId="{46E9692F-0D92-894A-AC5B-CECAF67937F7}" srcOrd="0" destOrd="0" presId="urn:microsoft.com/office/officeart/2005/8/layout/cycle2"/>
    <dgm:cxn modelId="{2EA31676-9489-B74E-9B51-9BD63B7B93CF}" type="presOf" srcId="{D0A856A4-207D-1548-8BB5-B67BBD368993}" destId="{3FA34770-82B6-A14B-8063-BC80B06DA1CB}" srcOrd="0" destOrd="0" presId="urn:microsoft.com/office/officeart/2005/8/layout/cycle2"/>
    <dgm:cxn modelId="{DF88486E-9A4D-7745-A25A-78D38BE0F4E9}" type="presOf" srcId="{349513FC-FCAE-CA4D-81BC-8494E5DED723}" destId="{C5EF900E-8CA9-904D-90DB-85FAB0891C2C}" srcOrd="0" destOrd="0" presId="urn:microsoft.com/office/officeart/2005/8/layout/cycle2"/>
    <dgm:cxn modelId="{BD5C3747-64B1-EA47-9103-B6373F10CCBD}" type="presOf" srcId="{65DC7513-1618-C046-BF9A-44ED958A5284}" destId="{611AA35D-A5F8-D145-BB94-5E5FED970ED1}" srcOrd="1" destOrd="0" presId="urn:microsoft.com/office/officeart/2005/8/layout/cycle2"/>
    <dgm:cxn modelId="{A014016D-884D-BB45-AD7D-754D2145212A}" type="presOf" srcId="{C1496ABB-B3E2-C646-87C6-C7A8AF53929B}" destId="{481DDB52-2DAA-FE47-B3D5-D6CF6776E12A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4C2A05B5-AA9D-CE42-B6B9-224A44FF5B31}" type="presOf" srcId="{93748687-9CBD-CF4E-9C8D-C5E8A7B0000C}" destId="{04B200B3-7D21-3F4A-8AB0-23A2594FFFCA}" srcOrd="1" destOrd="0" presId="urn:microsoft.com/office/officeart/2005/8/layout/cycle2"/>
    <dgm:cxn modelId="{735E6F44-264C-0449-9306-5427605A8C19}" type="presOf" srcId="{5F6C67CD-5579-9741-9E84-FC6AC01ED266}" destId="{814637D2-0382-184F-B65F-D80FF96AB192}" srcOrd="1" destOrd="0" presId="urn:microsoft.com/office/officeart/2005/8/layout/cycle2"/>
    <dgm:cxn modelId="{0607F41A-6658-834E-8E7E-9E6569960003}" type="presOf" srcId="{65DC7513-1618-C046-BF9A-44ED958A5284}" destId="{C571D1BF-8A86-CD4D-93A6-079387EBF332}" srcOrd="0" destOrd="0" presId="urn:microsoft.com/office/officeart/2005/8/layout/cycle2"/>
    <dgm:cxn modelId="{A193E3F8-9803-3249-9AC5-57E3271937D5}" type="presOf" srcId="{93748687-9CBD-CF4E-9C8D-C5E8A7B0000C}" destId="{B3798618-978F-824D-A43C-066323C2AE03}" srcOrd="0" destOrd="0" presId="urn:microsoft.com/office/officeart/2005/8/layout/cycle2"/>
    <dgm:cxn modelId="{CEA092D5-7CB7-684A-B8D3-3C3F44CA6F69}" type="presParOf" srcId="{481DDB52-2DAA-FE47-B3D5-D6CF6776E12A}" destId="{3FA34770-82B6-A14B-8063-BC80B06DA1CB}" srcOrd="0" destOrd="0" presId="urn:microsoft.com/office/officeart/2005/8/layout/cycle2"/>
    <dgm:cxn modelId="{67D4FB82-844C-AC4D-96BB-B1EFEA916361}" type="presParOf" srcId="{481DDB52-2DAA-FE47-B3D5-D6CF6776E12A}" destId="{A74F9178-136D-2F40-99B7-DD97A2855558}" srcOrd="1" destOrd="0" presId="urn:microsoft.com/office/officeart/2005/8/layout/cycle2"/>
    <dgm:cxn modelId="{CD0FB6C5-C0A9-4343-9EC0-1FA467B0D594}" type="presParOf" srcId="{A74F9178-136D-2F40-99B7-DD97A2855558}" destId="{814637D2-0382-184F-B65F-D80FF96AB192}" srcOrd="0" destOrd="0" presId="urn:microsoft.com/office/officeart/2005/8/layout/cycle2"/>
    <dgm:cxn modelId="{612CBFF7-2ECF-E04C-9186-97F22775387E}" type="presParOf" srcId="{481DDB52-2DAA-FE47-B3D5-D6CF6776E12A}" destId="{EDD05DC2-307B-6D43-9C7B-27C4D0EBF2DC}" srcOrd="2" destOrd="0" presId="urn:microsoft.com/office/officeart/2005/8/layout/cycle2"/>
    <dgm:cxn modelId="{A19D7AC1-CA85-6642-BCE1-46BEC104B057}" type="presParOf" srcId="{481DDB52-2DAA-FE47-B3D5-D6CF6776E12A}" destId="{46E9692F-0D92-894A-AC5B-CECAF67937F7}" srcOrd="3" destOrd="0" presId="urn:microsoft.com/office/officeart/2005/8/layout/cycle2"/>
    <dgm:cxn modelId="{D086FC32-56EC-5448-8DD5-1717516981D0}" type="presParOf" srcId="{46E9692F-0D92-894A-AC5B-CECAF67937F7}" destId="{BDCC0922-66DF-2143-B9D1-BD62E5D8E05A}" srcOrd="0" destOrd="0" presId="urn:microsoft.com/office/officeart/2005/8/layout/cycle2"/>
    <dgm:cxn modelId="{5444F9C6-1964-A644-93BD-13D80909A89A}" type="presParOf" srcId="{481DDB52-2DAA-FE47-B3D5-D6CF6776E12A}" destId="{826B49C6-AB5D-C849-93B1-934C0B6C9403}" srcOrd="4" destOrd="0" presId="urn:microsoft.com/office/officeart/2005/8/layout/cycle2"/>
    <dgm:cxn modelId="{0645B32D-D504-744B-ABC8-8FAB48684A4B}" type="presParOf" srcId="{481DDB52-2DAA-FE47-B3D5-D6CF6776E12A}" destId="{C571D1BF-8A86-CD4D-93A6-079387EBF332}" srcOrd="5" destOrd="0" presId="urn:microsoft.com/office/officeart/2005/8/layout/cycle2"/>
    <dgm:cxn modelId="{5DC4C342-95F5-DF4F-B6D1-41B2A2151330}" type="presParOf" srcId="{C571D1BF-8A86-CD4D-93A6-079387EBF332}" destId="{611AA35D-A5F8-D145-BB94-5E5FED970ED1}" srcOrd="0" destOrd="0" presId="urn:microsoft.com/office/officeart/2005/8/layout/cycle2"/>
    <dgm:cxn modelId="{8E342A15-4C00-544A-95CB-BE3B3F629332}" type="presParOf" srcId="{481DDB52-2DAA-FE47-B3D5-D6CF6776E12A}" destId="{C5EF900E-8CA9-904D-90DB-85FAB0891C2C}" srcOrd="6" destOrd="0" presId="urn:microsoft.com/office/officeart/2005/8/layout/cycle2"/>
    <dgm:cxn modelId="{2318FD1F-04D1-E14D-A227-9050BAE0C7F5}" type="presParOf" srcId="{481DDB52-2DAA-FE47-B3D5-D6CF6776E12A}" destId="{B3798618-978F-824D-A43C-066323C2AE03}" srcOrd="7" destOrd="0" presId="urn:microsoft.com/office/officeart/2005/8/layout/cycle2"/>
    <dgm:cxn modelId="{77BC2510-C6F5-3B4E-B81A-4F324A6F231E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Simulator of 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58391">
          <a:off x="2942928" y="3346670"/>
          <a:ext cx="438691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54465" y="3511052"/>
        <a:ext cx="307084" cy="351205"/>
      </dsp:txXfrm>
    </dsp:sp>
    <dsp:sp modelId="{C5EF900E-8CA9-904D-90DB-85FAB0891C2C}">
      <dsp:nvSpPr>
        <dsp:cNvPr id="0" name=""/>
        <dsp:cNvSpPr/>
      </dsp:nvSpPr>
      <dsp:spPr>
        <a:xfrm>
          <a:off x="1396162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50151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56194">
          <a:off x="2898981" y="1504065"/>
          <a:ext cx="40724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18717" y="1666097"/>
        <a:ext cx="285074" cy="351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</a:t>
          </a:r>
          <a:r>
            <a:rPr lang="en-US" sz="1300" kern="1200" dirty="0" smtClean="0"/>
            <a:t>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Simulator of 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4D6D-3127-C942-AC20-1237CC4F1607}" type="datetimeFigureOut">
              <a:rPr lang="en-US" smtClean="0"/>
              <a:t>7/29/19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761FB-A522-3A44-A731-18B48346D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off, I want to say thank you for letting me be a part of EDAB this summer, and I can’t believe tomorrow is my last day, but I’m excited to get share with you what I’ve been working on this summer, which is Growing Hydra!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39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my task was to</a:t>
            </a:r>
            <a:r>
              <a:rPr lang="en-US" baseline="0" dirty="0" smtClean="0"/>
              <a:t> determine certain parameters for the new species that I was adding: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Theses parameters were: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maximum length the fish can grow</a:t>
            </a:r>
            <a:br>
              <a:rPr lang="en-US" dirty="0" smtClean="0"/>
            </a:br>
            <a:r>
              <a:rPr lang="en-US" dirty="0" smtClean="0"/>
              <a:t>-The species distribution</a:t>
            </a:r>
            <a:r>
              <a:rPr lang="en-US" baseline="0" dirty="0" smtClean="0"/>
              <a:t> and </a:t>
            </a:r>
            <a:r>
              <a:rPr lang="en-US" dirty="0" smtClean="0"/>
              <a:t>range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baseline="0" dirty="0" smtClean="0"/>
              <a:t> the </a:t>
            </a:r>
            <a:r>
              <a:rPr lang="en-US" b="1" dirty="0" smtClean="0"/>
              <a:t>Length at age </a:t>
            </a:r>
            <a:r>
              <a:rPr lang="en-US" b="0" dirty="0" smtClean="0"/>
              <a:t>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 length</a:t>
            </a:r>
            <a:r>
              <a:rPr lang="en-US" dirty="0" smtClean="0"/>
              <a:t> </a:t>
            </a:r>
            <a:r>
              <a:rPr lang="en-US" b="1" dirty="0" smtClean="0"/>
              <a:t>and</a:t>
            </a:r>
            <a:r>
              <a:rPr lang="en-US" b="1" baseline="0" dirty="0" smtClean="0"/>
              <a:t> </a:t>
            </a:r>
            <a:r>
              <a:rPr lang="en-US" b="1" dirty="0" smtClean="0"/>
              <a:t>weight </a:t>
            </a:r>
            <a:r>
              <a:rPr lang="en-US" dirty="0" smtClean="0"/>
              <a:t>information and data</a:t>
            </a:r>
            <a:br>
              <a:rPr lang="en-US" dirty="0" smtClean="0"/>
            </a:br>
            <a:r>
              <a:rPr lang="en-US" dirty="0" smtClean="0"/>
              <a:t>-Stomach content data</a:t>
            </a:r>
            <a:br>
              <a:rPr lang="en-US" dirty="0" smtClean="0"/>
            </a:br>
            <a:r>
              <a:rPr lang="en-US" baseline="0" dirty="0" smtClean="0"/>
              <a:t>- and to </a:t>
            </a:r>
            <a:r>
              <a:rPr lang="en-US" dirty="0" smtClean="0"/>
              <a:t>Determine predators and prey</a:t>
            </a:r>
            <a:br>
              <a:rPr lang="en-US" dirty="0" smtClean="0"/>
            </a:br>
            <a:r>
              <a:rPr lang="en-US" dirty="0" smtClean="0"/>
              <a:t>-as</a:t>
            </a:r>
            <a:r>
              <a:rPr lang="en-US" baseline="0" dirty="0" smtClean="0"/>
              <a:t> well as </a:t>
            </a:r>
            <a:r>
              <a:rPr lang="en-US" dirty="0" smtClean="0"/>
              <a:t>the types of fishing gear used to catch the species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Benthopelagic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North Carolina to Hudson Straight, 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Mainly between Cape Cod and Strait of Canso, Nova Scotia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Maximum Length: 130 cm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North Carolina to Southern Nova Scotia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/>
              <a:t>Most abundant from Southern New England to Western Gulf of Maine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Maximum length: 66 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8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North Carolina to Newfoundland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Mainly found in the Gulf of Maine and George’s Bank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Maximum length= 133 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2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From the information I found on the species directory on the NOAA website I was able to determine that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the first information needed to add a new species is to know the population of the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8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 example...</a:t>
            </a:r>
          </a:p>
          <a:p>
            <a:endParaRPr lang="en-US" dirty="0" smtClean="0"/>
          </a:p>
          <a:p>
            <a:r>
              <a:rPr lang="en-US" dirty="0" smtClean="0"/>
              <a:t>This data for Pollock came from the</a:t>
            </a:r>
            <a:r>
              <a:rPr lang="en-US" baseline="0" dirty="0" smtClean="0"/>
              <a:t> 2010 SAW Report</a:t>
            </a:r>
            <a:endParaRPr lang="en-US" dirty="0" smtClean="0"/>
          </a:p>
          <a:p>
            <a:endParaRPr lang="en-US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 smtClean="0"/>
              <a:t>Gulf of Maine (in NAFO </a:t>
            </a:r>
            <a:r>
              <a:rPr lang="en-US" sz="2000" baseline="0" dirty="0" smtClean="0"/>
              <a:t>sub area </a:t>
            </a:r>
            <a:r>
              <a:rPr lang="en-US" sz="2000" dirty="0" smtClean="0"/>
              <a:t>sub area 5)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 George’s Bank (sub area 6)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including Eastern George’s Bank (subdivision 5Zc)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7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 is to simulate the # of Recruits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4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-This shows</a:t>
            </a:r>
            <a:r>
              <a:rPr lang="en-US" baseline="0" dirty="0" smtClean="0"/>
              <a:t> the predicted stock recruit relationship (the red line) plotted against the estimated spawning stock biomass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-Recruitment was assumed to follow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Beverton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-Holt functional form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determined that the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ean recruitment was around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 million age 1 recruits.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3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off as many of you know</a:t>
            </a: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Hydra</a:t>
            </a:r>
            <a:r>
              <a:rPr lang="en-US" baseline="0" dirty="0" smtClean="0"/>
              <a:t> is a model for Ecosystem Based Fisheries Management which takes a </a:t>
            </a:r>
            <a:r>
              <a:rPr lang="en-US" dirty="0" smtClean="0"/>
              <a:t>Holistic approach to managing fish species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cool thing about Ecosystem based fisheries management is that it considers NOT</a:t>
            </a:r>
            <a:r>
              <a:rPr lang="en-US" baseline="0" dirty="0" smtClean="0"/>
              <a:t> ONLY fishing, but also</a:t>
            </a:r>
            <a:r>
              <a:rPr lang="en-US" dirty="0" smtClean="0"/>
              <a:t> </a:t>
            </a:r>
            <a:r>
              <a:rPr lang="en-US" b="1" dirty="0" smtClean="0"/>
              <a:t>interactions</a:t>
            </a:r>
            <a:r>
              <a:rPr lang="en-US" dirty="0" smtClean="0"/>
              <a:t> with other species + effects of </a:t>
            </a:r>
            <a:r>
              <a:rPr lang="en-US" b="1" dirty="0" smtClean="0"/>
              <a:t>changes in the environment </a:t>
            </a:r>
            <a:r>
              <a:rPr lang="en-US" dirty="0" smtClean="0"/>
              <a:t>including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climate change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pollution</a:t>
            </a:r>
            <a:r>
              <a:rPr lang="en-US" baseline="0" dirty="0" smtClean="0"/>
              <a:t> that put stress on the ecosystem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goal</a:t>
            </a:r>
            <a:r>
              <a:rPr lang="en-US" dirty="0" smtClean="0"/>
              <a:t> of </a:t>
            </a:r>
            <a:r>
              <a:rPr lang="en-US" b="1" dirty="0" smtClean="0"/>
              <a:t>EBFM</a:t>
            </a:r>
            <a:r>
              <a:rPr lang="en-US" b="1" baseline="0" dirty="0" smtClean="0"/>
              <a:t> </a:t>
            </a:r>
            <a:r>
              <a:rPr lang="en-US" baseline="0" dirty="0" smtClean="0"/>
              <a:t>is to insure </a:t>
            </a:r>
            <a:r>
              <a:rPr lang="en-US" b="1" dirty="0" smtClean="0"/>
              <a:t>healthy + productive + resilient </a:t>
            </a:r>
            <a:r>
              <a:rPr lang="en-US" dirty="0" smtClean="0"/>
              <a:t>ecosystems</a:t>
            </a:r>
            <a:r>
              <a:rPr lang="en-US" baseline="0" dirty="0" smtClean="0"/>
              <a:t> that can</a:t>
            </a:r>
            <a:r>
              <a:rPr lang="en-US" dirty="0" smtClean="0"/>
              <a:t> provide</a:t>
            </a:r>
            <a:r>
              <a:rPr lang="en-US" baseline="0" dirty="0" smtClean="0"/>
              <a:t> us with various </a:t>
            </a:r>
            <a:r>
              <a:rPr lang="en-US" b="1" dirty="0" smtClean="0"/>
              <a:t>ecosystem services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next part in included is the fish interactions,</a:t>
            </a:r>
          </a:p>
          <a:p>
            <a:r>
              <a:rPr lang="en-US" baseline="0" dirty="0" smtClean="0"/>
              <a:t> which include predator/prey relationships and </a:t>
            </a:r>
          </a:p>
          <a:p>
            <a:r>
              <a:rPr lang="en-US" baseline="0" dirty="0" smtClean="0"/>
              <a:t>stomach content and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saw before, here are the</a:t>
            </a:r>
            <a:r>
              <a:rPr lang="en-US" baseline="0" dirty="0" smtClean="0"/>
              <a:t> predator prey relationships for the three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also plotted the stomach content</a:t>
            </a:r>
            <a:r>
              <a:rPr lang="en-US" baseline="0" dirty="0" smtClean="0"/>
              <a:t> volume for each species.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Pollock is shown here, and as predicted the volume increases with fish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Fishing is next added into the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Sink gill net + bottom otter trawl</a:t>
            </a:r>
            <a:r>
              <a:rPr lang="en-US" baseline="0" dirty="0" smtClean="0"/>
              <a:t> + line trawl landings were the most popular.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1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Growth is the next portion of the simulation and </a:t>
            </a:r>
          </a:p>
          <a:p>
            <a:r>
              <a:rPr lang="en-US" dirty="0" smtClean="0"/>
              <a:t>was expressed</a:t>
            </a:r>
            <a:r>
              <a:rPr lang="en-US" baseline="0" dirty="0" smtClean="0"/>
              <a:t> by length/weight and von </a:t>
            </a:r>
            <a:r>
              <a:rPr lang="en-US" baseline="0" dirty="0" err="1" smtClean="0"/>
              <a:t>Bertalanffy</a:t>
            </a:r>
            <a:r>
              <a:rPr lang="en-US" baseline="0" dirty="0" smtClean="0"/>
              <a:t> growth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40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Pollock length (cm) and weight (</a:t>
            </a:r>
            <a:r>
              <a:rPr lang="en-US" dirty="0" err="1" smtClean="0"/>
              <a:t>lbs</a:t>
            </a:r>
            <a:r>
              <a:rPr lang="en-US" dirty="0" smtClean="0"/>
              <a:t>)</a:t>
            </a:r>
            <a:r>
              <a:rPr lang="en-US" baseline="0" dirty="0" smtClean="0"/>
              <a:t> as expressed by weight = A x Length to the B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Autumn surveys: were conducted from Cape Hatteras, North Carolina to Nova Scotia, Canada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Winter/Spring surveys were conducted from Cape Hatteras, North Carolina to the Southern Flank of George’s Bank.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Survey Data was collected during NEFSC research bottom trawl surveys from 1992 to 1999.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3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relationship between Pollock age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length (cm) calculated by the von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Bertalanffy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growth rate for Nova Scotia, Canada and in the Northwest Atlantic, Canada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-These growth rates are compared to commercial fishing data gathered from 1976 to 2018 as well as survey data gathered by NEFSC.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see the equation for Northwest Atlantic (seen in blue) better fits the commercial fishing and survey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with the addition of Pollock, white hake</a:t>
            </a:r>
            <a:r>
              <a:rPr lang="en-US" baseline="0" dirty="0" smtClean="0"/>
              <a:t>, and red hake into Hydra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0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social, economic, and ecological trade-offs,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 interactions with other species, growth, recruitment, fishing, and environmental changes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three species can be considered.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</a:t>
            </a:r>
            <a:r>
              <a:rPr lang="en-US" baseline="0" dirty="0" smtClean="0"/>
              <a:t> done through a concept called place-based management, and Hydra which is </a:t>
            </a:r>
          </a:p>
          <a:p>
            <a:r>
              <a:rPr lang="en-US" baseline="0" dirty="0" smtClean="0"/>
              <a:t>a length based, multispecies, multi-fleet model is currently focused on George’s Bank.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(despite not having access because of my lack of security</a:t>
            </a:r>
            <a:r>
              <a:rPr lang="en-US" sz="1200" b="1" baseline="0" dirty="0" smtClean="0"/>
              <a:t> clearance, so thank you Andy and Sean for downloading and emailing them to me)!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70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Scott:</a:t>
            </a:r>
          </a:p>
          <a:p>
            <a:r>
              <a:rPr lang="en-US" dirty="0" smtClean="0"/>
              <a:t>-convincing me to do this internship despite my original disinterest</a:t>
            </a:r>
          </a:p>
          <a:p>
            <a:endParaRPr lang="en-US" dirty="0" smtClean="0"/>
          </a:p>
          <a:p>
            <a:r>
              <a:rPr lang="en-US" dirty="0" smtClean="0"/>
              <a:t>Andy:</a:t>
            </a:r>
          </a:p>
          <a:p>
            <a:r>
              <a:rPr lang="en-US" dirty="0" smtClean="0"/>
              <a:t>-for</a:t>
            </a:r>
            <a:r>
              <a:rPr lang="en-US" baseline="0" dirty="0" smtClean="0"/>
              <a:t> being so willing to take me on and teach me despite having never taken a computer science, statistics, or a college math class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Sean:</a:t>
            </a:r>
          </a:p>
          <a:p>
            <a:r>
              <a:rPr lang="en-US" baseline="0" dirty="0" smtClean="0"/>
              <a:t>-for adopting me into his cubical, and for constant one on one support </a:t>
            </a:r>
          </a:p>
          <a:p>
            <a:endParaRPr lang="en-US" baseline="0" dirty="0" smtClean="0"/>
          </a:p>
          <a:p>
            <a:r>
              <a:rPr lang="en-US" dirty="0" smtClean="0"/>
              <a:t>Don’t forget Sarah!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the model simulates the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-reproduction,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-interaction,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-harvesting,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growth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species. 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current species account for approximately 90 percent of landings on Georges Bank from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1977-2014.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1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7/29/19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70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  <p:sldLayoutId id="21474842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3" y="802888"/>
            <a:ext cx="5828755" cy="5806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Growing Hydra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Phoebe Colvin Oehmig, Middlebury College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411605"/>
            <a:ext cx="1192551" cy="1197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87579" y="1719395"/>
            <a:ext cx="3696111" cy="18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1214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289" y="2844104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6. Atlantic Mackerel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5289" y="3410842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Scomber</a:t>
            </a:r>
            <a:r>
              <a:rPr lang="en-US" i="1" dirty="0"/>
              <a:t> </a:t>
            </a:r>
            <a:r>
              <a:rPr lang="en-US" dirty="0" err="1"/>
              <a:t>scombrus</a:t>
            </a:r>
            <a:r>
              <a:rPr lang="en-US" dirty="0"/>
              <a:t> (</a:t>
            </a:r>
            <a:r>
              <a:rPr lang="en-US" dirty="0" err="1"/>
              <a:t>Scombridae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63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388"/>
            <a:ext cx="12192000" cy="7760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690342"/>
            <a:ext cx="10131427" cy="566738"/>
          </a:xfrm>
        </p:spPr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Winter Flounder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5289991" y="1257080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Pseudopleuronectes</a:t>
            </a:r>
            <a:r>
              <a:rPr lang="en-US" dirty="0"/>
              <a:t> </a:t>
            </a:r>
            <a:r>
              <a:rPr lang="en-US" dirty="0" err="1"/>
              <a:t>americanus</a:t>
            </a:r>
            <a:r>
              <a:rPr lang="en-US" dirty="0"/>
              <a:t> (</a:t>
            </a:r>
            <a:r>
              <a:rPr lang="en-US" dirty="0" err="1"/>
              <a:t>Pleuronectidae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3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250806"/>
            <a:ext cx="10131427" cy="566738"/>
          </a:xfrm>
        </p:spPr>
        <p:txBody>
          <a:bodyPr/>
          <a:lstStyle/>
          <a:p>
            <a:r>
              <a:rPr lang="en-US" smtClean="0"/>
              <a:t>8. </a:t>
            </a:r>
            <a:r>
              <a:rPr lang="en-US" dirty="0" smtClean="0"/>
              <a:t>Yellowtail flounder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9" y="817544"/>
            <a:ext cx="10131427" cy="493712"/>
          </a:xfrm>
        </p:spPr>
        <p:txBody>
          <a:bodyPr/>
          <a:lstStyle/>
          <a:p>
            <a:r>
              <a:rPr lang="en-US" i="1" dirty="0" err="1"/>
              <a:t>Limanda</a:t>
            </a:r>
            <a:r>
              <a:rPr lang="en-US" dirty="0"/>
              <a:t> </a:t>
            </a:r>
            <a:r>
              <a:rPr lang="en-US" dirty="0" err="1"/>
              <a:t>ferruginea</a:t>
            </a:r>
            <a:r>
              <a:rPr lang="en-US" dirty="0"/>
              <a:t> (</a:t>
            </a:r>
            <a:r>
              <a:rPr lang="en-US" dirty="0" err="1"/>
              <a:t>Pleuronectidae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473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419"/>
            <a:ext cx="12192000" cy="916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45875"/>
            <a:ext cx="10131427" cy="566738"/>
          </a:xfrm>
        </p:spPr>
        <p:txBody>
          <a:bodyPr/>
          <a:lstStyle/>
          <a:p>
            <a:r>
              <a:rPr lang="en-US" dirty="0" smtClean="0"/>
              <a:t>9. Monkfish/Goosefish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0286" y="712613"/>
            <a:ext cx="10131427" cy="493712"/>
          </a:xfrm>
        </p:spPr>
        <p:txBody>
          <a:bodyPr/>
          <a:lstStyle/>
          <a:p>
            <a:r>
              <a:rPr lang="en-US" i="1" dirty="0" err="1"/>
              <a:t>Lophius</a:t>
            </a:r>
            <a:r>
              <a:rPr lang="en-US" dirty="0"/>
              <a:t> </a:t>
            </a:r>
            <a:r>
              <a:rPr lang="en-US" dirty="0" err="1"/>
              <a:t>americanus</a:t>
            </a:r>
            <a:r>
              <a:rPr lang="en-US" dirty="0"/>
              <a:t> (</a:t>
            </a:r>
            <a:r>
              <a:rPr lang="en-US" dirty="0" err="1"/>
              <a:t>Lophiidae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8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30628" y="-823817"/>
            <a:ext cx="12322628" cy="9399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Silver hake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Merluccius</a:t>
            </a:r>
            <a:r>
              <a:rPr lang="en-US" i="1" dirty="0"/>
              <a:t> </a:t>
            </a:r>
            <a:r>
              <a:rPr lang="en-US" dirty="0" err="1"/>
              <a:t>bilinearis</a:t>
            </a:r>
            <a:r>
              <a:rPr lang="en-US" dirty="0"/>
              <a:t> (</a:t>
            </a:r>
            <a:r>
              <a:rPr lang="en-US" dirty="0" err="1"/>
              <a:t>Merlicciidae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1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0056"/>
            <a:ext cx="12192000" cy="7780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7" y="4415155"/>
            <a:ext cx="8034730" cy="1456267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to </a:t>
            </a:r>
            <a:br>
              <a:rPr lang="en-US" b="1" dirty="0" smtClean="0"/>
            </a:br>
            <a:r>
              <a:rPr lang="en-US" b="1" dirty="0" smtClean="0"/>
              <a:t>Feed the beast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75397" y="2142467"/>
            <a:ext cx="2910626" cy="300082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Maximum length of a fish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Distribution/range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Length </a:t>
            </a:r>
            <a:r>
              <a:rPr lang="en-US" dirty="0"/>
              <a:t>at age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Length </a:t>
            </a:r>
            <a:r>
              <a:rPr lang="en-US" dirty="0"/>
              <a:t>and </a:t>
            </a:r>
            <a:r>
              <a:rPr lang="en-US" dirty="0" smtClean="0"/>
              <a:t>weight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Stomach content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Predators </a:t>
            </a:r>
            <a:r>
              <a:rPr lang="en-US" dirty="0"/>
              <a:t>and </a:t>
            </a:r>
            <a:r>
              <a:rPr lang="en-US" dirty="0" smtClean="0"/>
              <a:t>prey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F</a:t>
            </a:r>
            <a:r>
              <a:rPr lang="en-US" dirty="0" smtClean="0"/>
              <a:t>ishing </a:t>
            </a:r>
            <a:r>
              <a:rPr lang="en-US" dirty="0"/>
              <a:t>gear </a:t>
            </a:r>
            <a:r>
              <a:rPr lang="en-US" dirty="0" smtClean="0"/>
              <a:t>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7" y="-270055"/>
            <a:ext cx="3680885" cy="1371600"/>
          </a:xfrm>
        </p:spPr>
        <p:txBody>
          <a:bodyPr/>
          <a:lstStyle/>
          <a:p>
            <a:r>
              <a:rPr lang="en-US" b="1" dirty="0" smtClean="0"/>
              <a:t>Pollock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b="1" i="1" dirty="0" err="1" smtClean="0"/>
              <a:t>Pollachius</a:t>
            </a:r>
            <a:r>
              <a:rPr lang="en-US" sz="2000" b="1" i="1" dirty="0" smtClean="0"/>
              <a:t> </a:t>
            </a:r>
            <a:r>
              <a:rPr lang="en-US" sz="2000" b="1" dirty="0" err="1" smtClean="0"/>
              <a:t>virens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17" y="3282251"/>
            <a:ext cx="4937760" cy="327867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17" y="1277498"/>
            <a:ext cx="3680885" cy="182880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Benthopelagic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North Carolina to Hudson Straight, 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Mainly between Cape Cod and Strait of Canso, Nova Scotia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Maximum Length: 130 cm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16" y="0"/>
            <a:ext cx="686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94" y="781110"/>
            <a:ext cx="3680885" cy="137160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Red Hake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b="1" i="1" dirty="0" err="1"/>
              <a:t>Urophycis</a:t>
            </a:r>
            <a:r>
              <a:rPr lang="en-US" sz="2200" b="1" i="1" dirty="0"/>
              <a:t> </a:t>
            </a:r>
            <a:r>
              <a:rPr lang="en-US" sz="2200" b="1" dirty="0" err="1" smtClean="0"/>
              <a:t>chuss</a:t>
            </a:r>
            <a:r>
              <a:rPr lang="en-US" sz="2200" b="1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94" y="1238310"/>
            <a:ext cx="3680885" cy="1828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North Carolina to Southern Nova Scotia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/>
              <a:t>Most abundant from Southern New England to Western Gulf of Maine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Maximum length: 66 cm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96" y="0"/>
            <a:ext cx="6889604" cy="68580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80" y="1143000"/>
            <a:ext cx="3680885" cy="137160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White Hake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i="1" dirty="0" err="1"/>
              <a:t>Urophycis</a:t>
            </a:r>
            <a:r>
              <a:rPr lang="en-US" b="1" i="1" dirty="0"/>
              <a:t> </a:t>
            </a:r>
            <a:r>
              <a:rPr lang="en-US" b="1" dirty="0" smtClean="0"/>
              <a:t>Tenuis)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80" y="1321230"/>
            <a:ext cx="3680885" cy="2452279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North Carolina to Newfoundland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Mainly found in the Gulf of Maine and George’s Bank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Maximum length= 133 cm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25" y="0"/>
            <a:ext cx="7112629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185980" y="4169043"/>
            <a:ext cx="5129938" cy="25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60" y="-263471"/>
            <a:ext cx="3680885" cy="1371600"/>
          </a:xfrm>
        </p:spPr>
        <p:txBody>
          <a:bodyPr/>
          <a:lstStyle/>
          <a:p>
            <a:pPr algn="r"/>
            <a:r>
              <a:rPr lang="en-US" dirty="0" smtClean="0"/>
              <a:t>Where do these species fit into Hydra?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37" y="303651"/>
            <a:ext cx="6284564" cy="62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946" y="1108129"/>
            <a:ext cx="4692114" cy="548008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1560" y="6090834"/>
            <a:ext cx="193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9900" y="2722700"/>
            <a:ext cx="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64" y="139800"/>
            <a:ext cx="7777884" cy="145626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Hydra is a Model For </a:t>
            </a:r>
            <a:br>
              <a:rPr lang="en-US" b="1" dirty="0" smtClean="0"/>
            </a:br>
            <a:r>
              <a:rPr lang="en-US" b="1" dirty="0" smtClean="0"/>
              <a:t>Ecosystem based Fisheries Management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93490" y="6201649"/>
            <a:ext cx="309583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Interactions among species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184428"/>
            <a:ext cx="163892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Changes in the environment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89953" y="4086919"/>
            <a:ext cx="10830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Fishing +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033658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24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Population of Pollock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03" y="883087"/>
            <a:ext cx="7208003" cy="51256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4777"/>
            <a:ext cx="3680885" cy="2562845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Gulf of Maine (sub area 5)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 George’s Bank (sub area 6)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including Eastern George’s Bank (subdivision 5Zc)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4753" y="6323309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Source: SAW Report, 2010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49309288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543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Pollock Recruitment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10" y="332166"/>
            <a:ext cx="7352989" cy="62275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err="1" smtClean="0"/>
              <a:t>Beverton</a:t>
            </a:r>
            <a:r>
              <a:rPr lang="en-US" sz="2000" dirty="0" smtClean="0"/>
              <a:t>-Holt form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21 million age 1 recruits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Derived from SAW Report, 2010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213100"/>
            <a:ext cx="1384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59299127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29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8" y="-263471"/>
            <a:ext cx="3680885" cy="1371600"/>
          </a:xfrm>
        </p:spPr>
        <p:txBody>
          <a:bodyPr/>
          <a:lstStyle/>
          <a:p>
            <a:r>
              <a:rPr lang="en-US" dirty="0" smtClean="0"/>
              <a:t>Predator and Prey Relationships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37" y="303651"/>
            <a:ext cx="6284564" cy="62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825" y="1247613"/>
            <a:ext cx="4692114" cy="548008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1560" y="6090834"/>
            <a:ext cx="193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9900" y="2722700"/>
            <a:ext cx="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Stomach Content Volume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05" y="836908"/>
            <a:ext cx="7300993" cy="486068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Volume increases with fish size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24624" y="5982346"/>
            <a:ext cx="573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Food Habits </a:t>
            </a:r>
            <a:r>
              <a:rPr lang="en-US" smtClean="0"/>
              <a:t>data collected on annual surveys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06977729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983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Commercial Landings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12" y="651296"/>
            <a:ext cx="7313437" cy="462343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Landings from George’s Bank and the Gulf of Maine (NAFO sub areas: 5, 6, 464, 465)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7742" y="5811864"/>
            <a:ext cx="464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SAW Report,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75647"/>
            <a:ext cx="10131425" cy="1456267"/>
          </a:xfrm>
        </p:spPr>
        <p:txBody>
          <a:bodyPr/>
          <a:lstStyle/>
          <a:p>
            <a:r>
              <a:rPr lang="en-US" dirty="0" smtClean="0"/>
              <a:t>White hake Landings </a:t>
            </a:r>
            <a:br>
              <a:rPr lang="en-US" dirty="0" smtClean="0"/>
            </a:br>
            <a:r>
              <a:rPr lang="en-US" dirty="0" smtClean="0"/>
              <a:t>by gear 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20" y="175647"/>
            <a:ext cx="4440046" cy="309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3" y="3529935"/>
            <a:ext cx="4572130" cy="321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7" y="1723181"/>
            <a:ext cx="4538205" cy="326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678200" y="6189012"/>
            <a:ext cx="311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Data source: SAW Report,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9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040" y="747809"/>
            <a:ext cx="3680885" cy="1371600"/>
          </a:xfrm>
        </p:spPr>
        <p:txBody>
          <a:bodyPr/>
          <a:lstStyle/>
          <a:p>
            <a:r>
              <a:rPr lang="en-US" dirty="0" smtClean="0"/>
              <a:t>Place-based management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4206" y="399245"/>
            <a:ext cx="7124267" cy="580837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039" y="2518654"/>
            <a:ext cx="3680885" cy="1828800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Length Based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Multispecies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Multi-fleet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17198182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137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68042"/>
            <a:ext cx="3680885" cy="1371600"/>
          </a:xfrm>
        </p:spPr>
        <p:txBody>
          <a:bodyPr/>
          <a:lstStyle/>
          <a:p>
            <a:r>
              <a:rPr lang="en-US" b="1" dirty="0" smtClean="0"/>
              <a:t>Growth Curves: </a:t>
            </a:r>
            <a:r>
              <a:rPr lang="en-US" dirty="0" smtClean="0"/>
              <a:t>Length versus weight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4" y="611761"/>
            <a:ext cx="7269781" cy="48591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481" y="1828800"/>
            <a:ext cx="4353733" cy="4618495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100" dirty="0" smtClean="0"/>
              <a:t>Expressed by: </a:t>
            </a:r>
            <a:r>
              <a:rPr lang="pl-PL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pl-PL" sz="2800" dirty="0">
                <a:latin typeface="STIXGeneral-Italic" charset="0"/>
              </a:rPr>
              <a:t>W</a:t>
            </a:r>
            <a:r>
              <a:rPr lang="pl-PL" sz="2800" dirty="0">
                <a:latin typeface="STIXGeneral-Regular" charset="0"/>
              </a:rPr>
              <a:t>=</a:t>
            </a:r>
            <a:r>
              <a:rPr lang="pl-PL" sz="2800" dirty="0" err="1">
                <a:latin typeface="STIXGeneral-Italic" charset="0"/>
              </a:rPr>
              <a:t>a</a:t>
            </a:r>
            <a:r>
              <a:rPr lang="pl-PL" sz="2800" dirty="0" err="1">
                <a:latin typeface="STIXGeneral-Regular" charset="0"/>
              </a:rPr>
              <a:t>∗</a:t>
            </a:r>
            <a:r>
              <a:rPr lang="pl-PL" sz="2800" dirty="0" err="1" smtClean="0">
                <a:latin typeface="STIXGeneral-Italic" charset="0"/>
              </a:rPr>
              <a:t>L</a:t>
            </a:r>
            <a:r>
              <a:rPr lang="pl-PL" sz="2800" baseline="30000" dirty="0" err="1" smtClean="0">
                <a:latin typeface="STIXGeneral-Italic" charset="0"/>
              </a:rPr>
              <a:t>b</a:t>
            </a:r>
            <a:endParaRPr lang="pl-PL" sz="2800" baseline="30000" dirty="0" smtClean="0"/>
          </a:p>
          <a:p>
            <a:pPr marL="285750" lvl="1" indent="-285750">
              <a:buFont typeface="Wingdings" charset="2"/>
              <a:buChar char="Ø"/>
            </a:pPr>
            <a:r>
              <a:rPr lang="en-US" sz="1800" dirty="0"/>
              <a:t>A</a:t>
            </a:r>
            <a:r>
              <a:rPr lang="en-US" sz="1800" dirty="0" smtClean="0"/>
              <a:t>utumn surveys </a:t>
            </a:r>
            <a:r>
              <a:rPr lang="en-US" sz="1800" dirty="0"/>
              <a:t>(</a:t>
            </a:r>
            <a:r>
              <a:rPr lang="en-US" sz="1800" dirty="0" err="1"/>
              <a:t>Wigley</a:t>
            </a:r>
            <a:r>
              <a:rPr lang="en-US" sz="1800" dirty="0"/>
              <a:t> et al., 2003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Cape </a:t>
            </a:r>
            <a:r>
              <a:rPr lang="en-US" sz="1800" dirty="0"/>
              <a:t>Hatteras, North Carolina to Nova Scotia, </a:t>
            </a:r>
            <a:r>
              <a:rPr lang="en-US" sz="1800" dirty="0" smtClean="0"/>
              <a:t>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a= 0.000007244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b= 3.1151 </a:t>
            </a:r>
          </a:p>
          <a:p>
            <a:pPr marL="285750" lvl="1" indent="-285750">
              <a:buFont typeface="Wingdings" charset="2"/>
              <a:buChar char="Ø"/>
            </a:pPr>
            <a:r>
              <a:rPr lang="en-US" sz="1800" dirty="0" smtClean="0"/>
              <a:t>Winter/Spring </a:t>
            </a:r>
            <a:r>
              <a:rPr lang="en-US" sz="1800" dirty="0"/>
              <a:t>(</a:t>
            </a:r>
            <a:r>
              <a:rPr lang="en-US" sz="1800" dirty="0" err="1"/>
              <a:t>Wigley</a:t>
            </a:r>
            <a:r>
              <a:rPr lang="en-US" sz="1800" dirty="0"/>
              <a:t> et al., 2003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Cape </a:t>
            </a:r>
            <a:r>
              <a:rPr lang="en-US" sz="1800" dirty="0"/>
              <a:t>Hatteras, North Carolina to the Southern Flank of George’s Bank </a:t>
            </a:r>
            <a:endParaRPr lang="en-US" sz="1800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a</a:t>
            </a:r>
            <a:r>
              <a:rPr lang="en-US" sz="1800" dirty="0"/>
              <a:t>= 0.000006788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b= 3.1024</a:t>
            </a:r>
            <a:r>
              <a:rPr lang="en-US" sz="1800" dirty="0" smtClean="0"/>
              <a:t>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Survey Data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Collected during </a:t>
            </a:r>
            <a:r>
              <a:rPr lang="en-US" sz="1800" dirty="0"/>
              <a:t>NEFSC research bottom trawl surveys from 1992 to </a:t>
            </a:r>
            <a:r>
              <a:rPr lang="en-US" sz="1800" dirty="0" smtClean="0"/>
              <a:t>1999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68042"/>
            <a:ext cx="3680885" cy="1371600"/>
          </a:xfrm>
        </p:spPr>
        <p:txBody>
          <a:bodyPr/>
          <a:lstStyle/>
          <a:p>
            <a:r>
              <a:rPr lang="en-US" b="1" dirty="0" smtClean="0"/>
              <a:t>Growth Curves: Length Versus 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481" y="1689315"/>
            <a:ext cx="4353733" cy="475798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100" dirty="0" smtClean="0"/>
              <a:t>Expressed by von </a:t>
            </a:r>
            <a:r>
              <a:rPr lang="en-US" sz="2100" dirty="0" err="1" smtClean="0"/>
              <a:t>Bertalanffy</a:t>
            </a:r>
            <a:r>
              <a:rPr lang="en-US" sz="2100" dirty="0" smtClean="0"/>
              <a:t>: </a:t>
            </a:r>
          </a:p>
          <a:p>
            <a:r>
              <a:rPr lang="en-US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STIXGeneral-Italic" charset="0"/>
              </a:rPr>
              <a:t>`</a:t>
            </a:r>
            <a:r>
              <a:rPr lang="mr-IN" sz="2000" dirty="0">
                <a:solidFill>
                  <a:srgbClr val="333333"/>
                </a:solidFill>
                <a:latin typeface="STIXGeneral-Italic" charset="0"/>
              </a:rPr>
              <a:t/>
            </a:r>
            <a:br>
              <a:rPr lang="mr-IN" sz="2000" dirty="0">
                <a:solidFill>
                  <a:srgbClr val="333333"/>
                </a:solidFill>
                <a:latin typeface="STIXGeneral-Italic" charset="0"/>
              </a:rPr>
            </a:br>
            <a:r>
              <a:rPr lang="mr-IN" sz="3300" dirty="0" err="1" smtClean="0">
                <a:latin typeface="STIXGeneral-Italic" charset="0"/>
              </a:rPr>
              <a:t>Linf</a:t>
            </a:r>
            <a:r>
              <a:rPr lang="mr-IN" sz="3300" dirty="0">
                <a:latin typeface="STIXGeneral-Regular" charset="0"/>
              </a:rPr>
              <a:t>∗(1−</a:t>
            </a:r>
            <a:r>
              <a:rPr lang="mr-IN" sz="3300" dirty="0">
                <a:latin typeface="STIXGeneral-Italic" charset="0"/>
              </a:rPr>
              <a:t>exp</a:t>
            </a:r>
            <a:r>
              <a:rPr lang="mr-IN" sz="3300" dirty="0">
                <a:latin typeface="STIXGeneral-Regular" charset="0"/>
              </a:rPr>
              <a:t>(−</a:t>
            </a:r>
            <a:r>
              <a:rPr lang="mr-IN" sz="3300" dirty="0" err="1">
                <a:latin typeface="STIXGeneral-Italic" charset="0"/>
              </a:rPr>
              <a:t>k</a:t>
            </a:r>
            <a:r>
              <a:rPr lang="mr-IN" sz="3300" dirty="0" err="1">
                <a:latin typeface="STIXGeneral-Regular" charset="0"/>
              </a:rPr>
              <a:t>∗</a:t>
            </a:r>
            <a:r>
              <a:rPr lang="mr-IN" sz="3300" dirty="0" err="1">
                <a:latin typeface="STIXGeneral-Italic" charset="0"/>
              </a:rPr>
              <a:t>t</a:t>
            </a:r>
            <a:r>
              <a:rPr lang="mr-IN" sz="3300" dirty="0" smtClean="0">
                <a:latin typeface="STIXGeneral-Regular" charset="0"/>
              </a:rPr>
              <a:t>)</a:t>
            </a:r>
            <a:r>
              <a:rPr lang="en-US" sz="3300" dirty="0" smtClean="0">
                <a:latin typeface="Mangal" charset="0"/>
                <a:ea typeface="Mangal" charset="0"/>
                <a:cs typeface="Mangal" charset="0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Nova Scotia, Canada </a:t>
            </a:r>
            <a:r>
              <a:rPr lang="en-US" sz="1700" dirty="0"/>
              <a:t>(</a:t>
            </a:r>
            <a:r>
              <a:rPr lang="en-US" sz="1700" dirty="0" err="1"/>
              <a:t>Erzini</a:t>
            </a:r>
            <a:r>
              <a:rPr lang="en-US" sz="1700" dirty="0"/>
              <a:t>, 1991</a:t>
            </a:r>
            <a:r>
              <a:rPr lang="en-US" sz="17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K= 0.1</a:t>
            </a:r>
            <a:endParaRPr lang="en-US" sz="1700" dirty="0"/>
          </a:p>
          <a:p>
            <a:pPr marL="285750" lvl="1" indent="-285750">
              <a:buFont typeface="Wingdings" charset="2"/>
              <a:buChar char="Ø"/>
            </a:pPr>
            <a:r>
              <a:rPr lang="en-US" sz="1700" dirty="0" smtClean="0"/>
              <a:t>Northwest Atlantic, Canada </a:t>
            </a:r>
            <a:r>
              <a:rPr lang="en-US" sz="1700" dirty="0"/>
              <a:t>(</a:t>
            </a:r>
            <a:r>
              <a:rPr lang="en-US" sz="1700" dirty="0" err="1"/>
              <a:t>Erzini</a:t>
            </a:r>
            <a:r>
              <a:rPr lang="en-US" sz="1700" dirty="0"/>
              <a:t>, 1991</a:t>
            </a:r>
            <a:r>
              <a:rPr lang="en-US" sz="1700" dirty="0" smtClean="0"/>
              <a:t>)</a:t>
            </a:r>
          </a:p>
          <a:p>
            <a:pPr marL="742950" lvl="2" indent="-285750">
              <a:buFont typeface="Wingdings" charset="2"/>
              <a:buChar char="Ø"/>
            </a:pPr>
            <a:r>
              <a:rPr lang="en-US" sz="1700" dirty="0" smtClean="0"/>
              <a:t>K= 0.17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Commercial Fishing Data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Gathered 1976- 2018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Survey Data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Collected during </a:t>
            </a:r>
            <a:r>
              <a:rPr lang="en-US" sz="1700" dirty="0"/>
              <a:t>NEFSC research bottom trawl surveys from 1992 to </a:t>
            </a:r>
            <a:r>
              <a:rPr lang="en-US" sz="1700" dirty="0" smtClean="0"/>
              <a:t>1999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91428"/>
            <a:ext cx="7198630" cy="4921914"/>
          </a:xfrm>
        </p:spPr>
      </p:pic>
    </p:spTree>
    <p:extLst>
      <p:ext uri="{BB962C8B-B14F-4D97-AF65-F5344CB8AC3E}">
        <p14:creationId xmlns:p14="http://schemas.microsoft.com/office/powerpoint/2010/main" val="13162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24765604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542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76394" y="1038385"/>
            <a:ext cx="159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</a:t>
            </a:r>
            <a:r>
              <a:rPr lang="en-US" dirty="0" smtClean="0">
                <a:solidFill>
                  <a:srgbClr val="FFC000"/>
                </a:solidFill>
              </a:rPr>
              <a:t>conomic development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0624" y="2309248"/>
            <a:ext cx="15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</a:t>
            </a:r>
            <a:r>
              <a:rPr lang="en-US" dirty="0" smtClean="0">
                <a:solidFill>
                  <a:schemeClr val="accent2"/>
                </a:solidFill>
              </a:rPr>
              <a:t>nvironmental changes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2969" y="3622006"/>
            <a:ext cx="144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pecies interactions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6197" y="3059668"/>
            <a:ext cx="13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fishing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8915" y="5193836"/>
            <a:ext cx="16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recruitment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604" y="5672379"/>
            <a:ext cx="9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growth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1763" y="4268337"/>
            <a:ext cx="164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ocial considerations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20" y="335981"/>
            <a:ext cx="10131425" cy="723254"/>
          </a:xfrm>
        </p:spPr>
        <p:txBody>
          <a:bodyPr/>
          <a:lstStyle/>
          <a:p>
            <a:r>
              <a:rPr lang="en-US" dirty="0" smtClean="0"/>
              <a:t>Reference 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5320" y="1059235"/>
            <a:ext cx="10647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Stock Assessment Workshop (SAW) Reports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Published Scientific Papers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err="1" smtClean="0"/>
              <a:t>FishBase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Internal NOAA Reference Documents and Databases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4" y="4596766"/>
            <a:ext cx="3917324" cy="946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96" y="4029463"/>
            <a:ext cx="3703020" cy="2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88" y="641032"/>
            <a:ext cx="10131425" cy="1456267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233" y="2232323"/>
            <a:ext cx="2296472" cy="576262"/>
          </a:xfrm>
        </p:spPr>
        <p:txBody>
          <a:bodyPr/>
          <a:lstStyle/>
          <a:p>
            <a:r>
              <a:rPr lang="en-US" dirty="0" smtClean="0"/>
              <a:t>Dr. Scott Large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flipH="1">
            <a:off x="845315" y="2943609"/>
            <a:ext cx="1948307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78246" y="2263471"/>
            <a:ext cx="4722813" cy="576262"/>
          </a:xfrm>
        </p:spPr>
        <p:txBody>
          <a:bodyPr/>
          <a:lstStyle/>
          <a:p>
            <a:r>
              <a:rPr lang="en-US" dirty="0" smtClean="0"/>
              <a:t>Sean </a:t>
            </a:r>
            <a:r>
              <a:rPr lang="en-US" dirty="0" err="1" smtClean="0"/>
              <a:t>Hardison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898379" y="2968539"/>
            <a:ext cx="292100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76" y="2968539"/>
            <a:ext cx="2921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81239" y="2289992"/>
            <a:ext cx="240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Andy Beet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649" y="0"/>
            <a:ext cx="10131425" cy="145626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94" y="1118792"/>
            <a:ext cx="9073733" cy="51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83085350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Population of the Species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91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92"/>
            <a:ext cx="12192000" cy="8132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34074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1. Spiny dogfish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0285" y="922475"/>
            <a:ext cx="10131427" cy="493712"/>
          </a:xfrm>
        </p:spPr>
        <p:txBody>
          <a:bodyPr/>
          <a:lstStyle/>
          <a:p>
            <a:pPr algn="r"/>
            <a:r>
              <a:rPr lang="en-US" i="1" dirty="0"/>
              <a:t>Squalus</a:t>
            </a:r>
            <a:r>
              <a:rPr lang="en-US" dirty="0"/>
              <a:t> </a:t>
            </a:r>
            <a:r>
              <a:rPr lang="en-US" dirty="0" err="1"/>
              <a:t>acanthias</a:t>
            </a:r>
            <a:r>
              <a:rPr lang="en-US" dirty="0"/>
              <a:t> (</a:t>
            </a:r>
            <a:r>
              <a:rPr lang="en-US" dirty="0" err="1"/>
              <a:t>Squalidae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12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98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078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2. Winter skate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9" y="847525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Leucoraja</a:t>
            </a:r>
            <a:r>
              <a:rPr lang="en-US" i="1" dirty="0"/>
              <a:t> </a:t>
            </a:r>
            <a:r>
              <a:rPr lang="en-US" dirty="0" err="1"/>
              <a:t>ocellata</a:t>
            </a:r>
            <a:r>
              <a:rPr lang="en-US" dirty="0"/>
              <a:t> (</a:t>
            </a:r>
            <a:r>
              <a:rPr lang="en-US" dirty="0" err="1"/>
              <a:t>Rajidae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00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148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Atlantic Cod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Gadus</a:t>
            </a:r>
            <a:r>
              <a:rPr lang="en-US" dirty="0"/>
              <a:t> </a:t>
            </a:r>
            <a:r>
              <a:rPr lang="en-US" dirty="0" err="1"/>
              <a:t>morhua</a:t>
            </a:r>
            <a:r>
              <a:rPr lang="en-US" dirty="0"/>
              <a:t> (</a:t>
            </a:r>
            <a:r>
              <a:rPr lang="en-US" dirty="0" err="1"/>
              <a:t>Gadidae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3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954" y="4208209"/>
            <a:ext cx="10131427" cy="566738"/>
          </a:xfrm>
        </p:spPr>
        <p:txBody>
          <a:bodyPr/>
          <a:lstStyle/>
          <a:p>
            <a:r>
              <a:rPr lang="en-US" b="1" dirty="0" smtClean="0"/>
              <a:t>4. Atlantic Herring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6816" y="4768032"/>
            <a:ext cx="10131427" cy="493712"/>
          </a:xfrm>
        </p:spPr>
        <p:txBody>
          <a:bodyPr/>
          <a:lstStyle/>
          <a:p>
            <a:r>
              <a:rPr lang="en-US" i="1" dirty="0" err="1"/>
              <a:t>Clupea</a:t>
            </a:r>
            <a:r>
              <a:rPr lang="en-US" dirty="0"/>
              <a:t> </a:t>
            </a:r>
            <a:r>
              <a:rPr lang="en-US" dirty="0" err="1"/>
              <a:t>harengus</a:t>
            </a:r>
            <a:r>
              <a:rPr lang="en-US" dirty="0"/>
              <a:t> (</a:t>
            </a:r>
            <a:r>
              <a:rPr lang="en-US" dirty="0" err="1"/>
              <a:t>Clupeidae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93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825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37072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5. Haddock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5486" y="937465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Melanogrammus</a:t>
            </a:r>
            <a:r>
              <a:rPr lang="en-US" dirty="0"/>
              <a:t> </a:t>
            </a:r>
            <a:r>
              <a:rPr lang="en-US" dirty="0" err="1"/>
              <a:t>aeglefinus</a:t>
            </a:r>
            <a:r>
              <a:rPr lang="en-US" dirty="0"/>
              <a:t> (</a:t>
            </a:r>
            <a:r>
              <a:rPr lang="en-US" dirty="0" err="1"/>
              <a:t>Gadidae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4544</TotalTime>
  <Words>1765</Words>
  <Application>Microsoft Macintosh PowerPoint</Application>
  <PresentationFormat>Widescreen</PresentationFormat>
  <Paragraphs>371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Calibri Light</vt:lpstr>
      <vt:lpstr>Helvetica Neue</vt:lpstr>
      <vt:lpstr>Mangal</vt:lpstr>
      <vt:lpstr>STIXGeneral-Italic</vt:lpstr>
      <vt:lpstr>STIXGeneral-Regular</vt:lpstr>
      <vt:lpstr>Wingdings</vt:lpstr>
      <vt:lpstr>Arial</vt:lpstr>
      <vt:lpstr>Celestial</vt:lpstr>
      <vt:lpstr>Growing Hydra</vt:lpstr>
      <vt:lpstr>Hydra is a Model For  Ecosystem based Fisheries Management </vt:lpstr>
      <vt:lpstr>Place-based management</vt:lpstr>
      <vt:lpstr>PowerPoint Presentation</vt:lpstr>
      <vt:lpstr>1. Spiny dogfish</vt:lpstr>
      <vt:lpstr>2. Winter skate</vt:lpstr>
      <vt:lpstr>3. Atlantic Cod</vt:lpstr>
      <vt:lpstr>4. Atlantic Herring</vt:lpstr>
      <vt:lpstr>5. Haddock</vt:lpstr>
      <vt:lpstr>6. Atlantic Mackerel</vt:lpstr>
      <vt:lpstr>7. Winter Flounder</vt:lpstr>
      <vt:lpstr>8. Yellowtail flounder</vt:lpstr>
      <vt:lpstr>9. Monkfish/Goosefish</vt:lpstr>
      <vt:lpstr>10. Silver hake</vt:lpstr>
      <vt:lpstr>What to  Feed the beast </vt:lpstr>
      <vt:lpstr>Pollock  (Pollachius virens)</vt:lpstr>
      <vt:lpstr>Red Hake (Urophycis chuss)   </vt:lpstr>
      <vt:lpstr>White Hake (Urophycis Tenuis)    </vt:lpstr>
      <vt:lpstr>Where do these species fit into Hydra?</vt:lpstr>
      <vt:lpstr>PowerPoint Presentation</vt:lpstr>
      <vt:lpstr>Estimated Population of Pollock</vt:lpstr>
      <vt:lpstr>PowerPoint Presentation</vt:lpstr>
      <vt:lpstr>Pollock Recruitment</vt:lpstr>
      <vt:lpstr>PowerPoint Presentation</vt:lpstr>
      <vt:lpstr>Predator and Prey Relationships</vt:lpstr>
      <vt:lpstr>Stomach Content Volume</vt:lpstr>
      <vt:lpstr>PowerPoint Presentation</vt:lpstr>
      <vt:lpstr>Commercial Landings</vt:lpstr>
      <vt:lpstr>White hake Landings  by gear type</vt:lpstr>
      <vt:lpstr>PowerPoint Presentation</vt:lpstr>
      <vt:lpstr>Growth Curves: Length versus weight</vt:lpstr>
      <vt:lpstr>Growth Curves: Length Versus Age</vt:lpstr>
      <vt:lpstr>PowerPoint Presentation</vt:lpstr>
      <vt:lpstr>PowerPoint Presentation</vt:lpstr>
      <vt:lpstr>Reference Sources</vt:lpstr>
      <vt:lpstr>Acknowledgements</vt:lpstr>
      <vt:lpstr>Questions?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101</cp:revision>
  <dcterms:created xsi:type="dcterms:W3CDTF">2019-07-29T14:51:03Z</dcterms:created>
  <dcterms:modified xsi:type="dcterms:W3CDTF">2019-08-01T18:35:53Z</dcterms:modified>
</cp:coreProperties>
</file>